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50" r:id="rId6"/>
    <p:sldMasterId id="2147484866" r:id="rId7"/>
    <p:sldMasterId id="2147484888" r:id="rId8"/>
  </p:sldMasterIdLst>
  <p:notesMasterIdLst>
    <p:notesMasterId r:id="rId71"/>
  </p:notesMasterIdLst>
  <p:handoutMasterIdLst>
    <p:handoutMasterId r:id="rId72"/>
  </p:handoutMasterIdLst>
  <p:sldIdLst>
    <p:sldId id="284" r:id="rId9"/>
    <p:sldId id="11076" r:id="rId10"/>
    <p:sldId id="11077" r:id="rId11"/>
    <p:sldId id="8368" r:id="rId12"/>
    <p:sldId id="4731" r:id="rId13"/>
    <p:sldId id="11064" r:id="rId14"/>
    <p:sldId id="8374" r:id="rId15"/>
    <p:sldId id="262" r:id="rId16"/>
    <p:sldId id="11071" r:id="rId17"/>
    <p:sldId id="8373" r:id="rId18"/>
    <p:sldId id="11080" r:id="rId19"/>
    <p:sldId id="11083" r:id="rId20"/>
    <p:sldId id="11078" r:id="rId21"/>
    <p:sldId id="4353" r:id="rId22"/>
    <p:sldId id="4692" r:id="rId23"/>
    <p:sldId id="11082" r:id="rId24"/>
    <p:sldId id="11079" r:id="rId25"/>
    <p:sldId id="11073" r:id="rId26"/>
    <p:sldId id="11075" r:id="rId27"/>
    <p:sldId id="11085" r:id="rId28"/>
    <p:sldId id="11086" r:id="rId29"/>
    <p:sldId id="4355" r:id="rId30"/>
    <p:sldId id="11084" r:id="rId31"/>
    <p:sldId id="11087" r:id="rId32"/>
    <p:sldId id="8362" r:id="rId33"/>
    <p:sldId id="4710" r:id="rId34"/>
    <p:sldId id="4711" r:id="rId35"/>
    <p:sldId id="4393" r:id="rId36"/>
    <p:sldId id="11088" r:id="rId37"/>
    <p:sldId id="11089" r:id="rId38"/>
    <p:sldId id="11091" r:id="rId39"/>
    <p:sldId id="11092" r:id="rId40"/>
    <p:sldId id="11093" r:id="rId41"/>
    <p:sldId id="11102" r:id="rId42"/>
    <p:sldId id="11090" r:id="rId43"/>
    <p:sldId id="11094" r:id="rId44"/>
    <p:sldId id="11053" r:id="rId45"/>
    <p:sldId id="300" r:id="rId46"/>
    <p:sldId id="1849" r:id="rId47"/>
    <p:sldId id="1860" r:id="rId48"/>
    <p:sldId id="11095" r:id="rId49"/>
    <p:sldId id="11096" r:id="rId50"/>
    <p:sldId id="4362" r:id="rId51"/>
    <p:sldId id="11109" r:id="rId52"/>
    <p:sldId id="11074" r:id="rId53"/>
    <p:sldId id="10870" r:id="rId54"/>
    <p:sldId id="11103" r:id="rId55"/>
    <p:sldId id="11108" r:id="rId56"/>
    <p:sldId id="11104" r:id="rId57"/>
    <p:sldId id="11105" r:id="rId58"/>
    <p:sldId id="11106" r:id="rId59"/>
    <p:sldId id="11107" r:id="rId60"/>
    <p:sldId id="11097" r:id="rId61"/>
    <p:sldId id="11098" r:id="rId62"/>
    <p:sldId id="4379" r:id="rId63"/>
    <p:sldId id="1945" r:id="rId64"/>
    <p:sldId id="4700" r:id="rId65"/>
    <p:sldId id="8357" r:id="rId66"/>
    <p:sldId id="8364" r:id="rId67"/>
    <p:sldId id="11099" r:id="rId68"/>
    <p:sldId id="321" r:id="rId69"/>
    <p:sldId id="8370" r:id="rId7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Modules" id="{EC6FC0CE-0262-4AEB-BC8B-3242091A1070}">
          <p14:sldIdLst>
            <p14:sldId id="284"/>
            <p14:sldId id="11076"/>
          </p14:sldIdLst>
        </p14:section>
        <p14:section name="Introduction to SQL Server 2019" id="{45CFB262-065C-4E96-808B-E03A56BAB0D9}">
          <p14:sldIdLst>
            <p14:sldId id="11077"/>
            <p14:sldId id="8368"/>
            <p14:sldId id="4731"/>
            <p14:sldId id="11064"/>
            <p14:sldId id="8374"/>
          </p14:sldIdLst>
        </p14:section>
        <p14:section name="Performance" id="{5DC89DC7-CDCB-49DC-AEE0-23E34A1AB30A}">
          <p14:sldIdLst>
            <p14:sldId id="262"/>
            <p14:sldId id="11071"/>
            <p14:sldId id="8373"/>
            <p14:sldId id="11080"/>
            <p14:sldId id="11083"/>
          </p14:sldIdLst>
        </p14:section>
        <p14:section name="Security" id="{5E42D3BF-EDD2-469D-94D6-EE89F56AF5FD}">
          <p14:sldIdLst>
            <p14:sldId id="11078"/>
            <p14:sldId id="4353"/>
            <p14:sldId id="4692"/>
            <p14:sldId id="11082"/>
          </p14:sldIdLst>
        </p14:section>
        <p14:section name="Availability" id="{6C1FF688-49F7-45AA-AC69-20DA286D761C}">
          <p14:sldIdLst>
            <p14:sldId id="11079"/>
            <p14:sldId id="11073"/>
            <p14:sldId id="11075"/>
            <p14:sldId id="11085"/>
          </p14:sldIdLst>
        </p14:section>
        <p14:section name="The Modern Development Platform" id="{14B218F2-AD35-4A69-AE11-EBEC8BABA129}">
          <p14:sldIdLst>
            <p14:sldId id="11086"/>
            <p14:sldId id="4355"/>
            <p14:sldId id="11084"/>
          </p14:sldIdLst>
        </p14:section>
        <p14:section name="SQL Server on Linux and Containers" id="{DD71F27A-46D4-421F-AF5C-2BEB085E2D28}">
          <p14:sldIdLst>
            <p14:sldId id="11087"/>
            <p14:sldId id="8362"/>
            <p14:sldId id="4710"/>
            <p14:sldId id="4711"/>
            <p14:sldId id="4393"/>
            <p14:sldId id="11088"/>
          </p14:sldIdLst>
        </p14:section>
        <p14:section name="SQL Server on Kubernetes" id="{31A466C2-C559-42A6-A5A5-884705A938AF}">
          <p14:sldIdLst>
            <p14:sldId id="11089"/>
            <p14:sldId id="11091"/>
            <p14:sldId id="11092"/>
            <p14:sldId id="11093"/>
            <p14:sldId id="11102"/>
            <p14:sldId id="11090"/>
          </p14:sldIdLst>
        </p14:section>
        <p14:section name="SQL Server Data Virtualization" id="{E0DAB4AD-BE66-4B7B-B599-497E058CE2A0}">
          <p14:sldIdLst>
            <p14:sldId id="11094"/>
            <p14:sldId id="11053"/>
            <p14:sldId id="300"/>
            <p14:sldId id="1849"/>
            <p14:sldId id="1860"/>
            <p14:sldId id="11095"/>
          </p14:sldIdLst>
        </p14:section>
        <p14:section name="Big Data Clusters" id="{1D0DC8AF-93AD-472C-B514-732D92489A66}">
          <p14:sldIdLst>
            <p14:sldId id="11096"/>
            <p14:sldId id="4362"/>
            <p14:sldId id="11109"/>
            <p14:sldId id="11074"/>
            <p14:sldId id="10870"/>
            <p14:sldId id="11103"/>
            <p14:sldId id="11108"/>
            <p14:sldId id="11104"/>
            <p14:sldId id="11105"/>
            <p14:sldId id="11106"/>
            <p14:sldId id="11107"/>
            <p14:sldId id="11097"/>
          </p14:sldIdLst>
        </p14:section>
        <p14:section name="Additional Capabilities, Migration, and Next Steps" id="{30AAF4D8-7A8C-4980-8927-A29D0A9FB2E3}">
          <p14:sldIdLst>
            <p14:sldId id="11098"/>
            <p14:sldId id="4379"/>
            <p14:sldId id="1945"/>
            <p14:sldId id="4700"/>
            <p14:sldId id="8357"/>
            <p14:sldId id="8364"/>
            <p14:sldId id="11099"/>
            <p14:sldId id="321"/>
            <p14:sldId id="837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5"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Guy Schoonmaker" initials="GS" lastIdx="13" clrIdx="9">
    <p:extLst>
      <p:ext uri="{19B8F6BF-5375-455C-9EA6-DF929625EA0E}">
        <p15:presenceInfo xmlns:p15="http://schemas.microsoft.com/office/powerpoint/2012/main" userId="S::guy@2a.consulting::e66b9ec3-1948-4719-9962-97d7f25e1b92"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10" name="Nick Dwyer" initials="ND [2]" lastIdx="8" clrIdx="10">
    <p:extLst>
      <p:ext uri="{19B8F6BF-5375-455C-9EA6-DF929625EA0E}">
        <p15:presenceInfo xmlns:p15="http://schemas.microsoft.com/office/powerpoint/2012/main" userId="S::Nick@2a.consulting::637372cd-8f04-49e1-a9c8-f5dbbdc447be"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1123"/>
    <a:srgbClr val="0078D7"/>
    <a:srgbClr val="757575"/>
    <a:srgbClr val="50E6FF"/>
    <a:srgbClr val="73737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5FED72-FD22-4FD5-83D4-D1B2F6C10D33}" v="979" dt="2019-10-27T19:50:11.4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93" autoAdjust="0"/>
    <p:restoredTop sz="94886" autoAdjust="0"/>
  </p:normalViewPr>
  <p:slideViewPr>
    <p:cSldViewPr snapToGrid="0">
      <p:cViewPr varScale="1">
        <p:scale>
          <a:sx n="71" d="100"/>
          <a:sy n="71" d="100"/>
        </p:scale>
        <p:origin x="1332"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45" d="100"/>
          <a:sy n="145" d="100"/>
        </p:scale>
        <p:origin x="4745" y="75"/>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customXml" Target="../customXml/item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43.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F1EEB4C-41DC-403B-B5B4-7B8CB6F47815}"/>
    <pc:docChg chg="custSel modSld">
      <pc:chgData name="Bob Ward" userId="6da7c2dd-8e2e-469f-a216-c384312e2a2d" providerId="ADAL" clId="{5F1EEB4C-41DC-403B-B5B4-7B8CB6F47815}" dt="2019-10-05T20:30:11.383" v="111" actId="20577"/>
      <pc:docMkLst>
        <pc:docMk/>
      </pc:docMkLst>
      <pc:sldChg chg="modNotesTx">
        <pc:chgData name="Bob Ward" userId="6da7c2dd-8e2e-469f-a216-c384312e2a2d" providerId="ADAL" clId="{5F1EEB4C-41DC-403B-B5B4-7B8CB6F47815}" dt="2019-10-05T20:30:11.383" v="111" actId="20577"/>
        <pc:sldMkLst>
          <pc:docMk/>
          <pc:sldMk cId="4282932974" sldId="8374"/>
        </pc:sldMkLst>
      </pc:sldChg>
    </pc:docChg>
  </pc:docChgLst>
  <pc:docChgLst>
    <pc:chgData name="Bob Ward" userId="6da7c2dd-8e2e-469f-a216-c384312e2a2d" providerId="ADAL" clId="{FDE363F5-FCE1-4854-B5F3-530445E6F42A}"/>
    <pc:docChg chg="undo custSel addSld delSld modSld sldOrd modSection">
      <pc:chgData name="Bob Ward" userId="6da7c2dd-8e2e-469f-a216-c384312e2a2d" providerId="ADAL" clId="{FDE363F5-FCE1-4854-B5F3-530445E6F42A}" dt="2019-10-21T17:59:27.185" v="3896" actId="20577"/>
      <pc:docMkLst>
        <pc:docMk/>
      </pc:docMkLst>
      <pc:sldChg chg="modSp del ord">
        <pc:chgData name="Bob Ward" userId="6da7c2dd-8e2e-469f-a216-c384312e2a2d" providerId="ADAL" clId="{FDE363F5-FCE1-4854-B5F3-530445E6F42A}" dt="2019-10-18T12:04:16.688" v="1407" actId="47"/>
        <pc:sldMkLst>
          <pc:docMk/>
          <pc:sldMk cId="940594756" sldId="300"/>
        </pc:sldMkLst>
        <pc:spChg chg="mod">
          <ac:chgData name="Bob Ward" userId="6da7c2dd-8e2e-469f-a216-c384312e2a2d" providerId="ADAL" clId="{FDE363F5-FCE1-4854-B5F3-530445E6F42A}" dt="2019-10-18T11:53:16.182" v="1394" actId="20577"/>
          <ac:spMkLst>
            <pc:docMk/>
            <pc:sldMk cId="940594756" sldId="300"/>
            <ac:spMk id="2" creationId="{5E9EA22E-33D1-4212-955A-12AF82F4818E}"/>
          </ac:spMkLst>
        </pc:spChg>
        <pc:spChg chg="mod">
          <ac:chgData name="Bob Ward" userId="6da7c2dd-8e2e-469f-a216-c384312e2a2d" providerId="ADAL" clId="{FDE363F5-FCE1-4854-B5F3-530445E6F42A}" dt="2019-10-18T11:53:22.631" v="1395" actId="6549"/>
          <ac:spMkLst>
            <pc:docMk/>
            <pc:sldMk cId="940594756" sldId="300"/>
            <ac:spMk id="7" creationId="{B9BC293C-2963-40DF-B1BF-D52D2A4D20D3}"/>
          </ac:spMkLst>
        </pc:spChg>
      </pc:sldChg>
      <pc:sldChg chg="addSp modSp add modNotesTx">
        <pc:chgData name="Bob Ward" userId="6da7c2dd-8e2e-469f-a216-c384312e2a2d" providerId="ADAL" clId="{FDE363F5-FCE1-4854-B5F3-530445E6F42A}" dt="2019-10-18T14:34:52.438" v="3834" actId="20577"/>
        <pc:sldMkLst>
          <pc:docMk/>
          <pc:sldMk cId="479970809" sldId="321"/>
        </pc:sldMkLst>
        <pc:spChg chg="mod">
          <ac:chgData name="Bob Ward" userId="6da7c2dd-8e2e-469f-a216-c384312e2a2d" providerId="ADAL" clId="{FDE363F5-FCE1-4854-B5F3-530445E6F42A}" dt="2019-10-18T14:33:30.640" v="3768" actId="552"/>
          <ac:spMkLst>
            <pc:docMk/>
            <pc:sldMk cId="479970809" sldId="321"/>
            <ac:spMk id="4" creationId="{B3DA7DEB-751A-8F4F-B88E-B5BBFA0F1C5C}"/>
          </ac:spMkLst>
        </pc:spChg>
        <pc:spChg chg="mod">
          <ac:chgData name="Bob Ward" userId="6da7c2dd-8e2e-469f-a216-c384312e2a2d" providerId="ADAL" clId="{FDE363F5-FCE1-4854-B5F3-530445E6F42A}" dt="2019-10-18T14:33:30.640" v="3768" actId="552"/>
          <ac:spMkLst>
            <pc:docMk/>
            <pc:sldMk cId="479970809" sldId="321"/>
            <ac:spMk id="7" creationId="{79A2B099-B997-2A47-9B84-17DCDEFF6A65}"/>
          </ac:spMkLst>
        </pc:spChg>
        <pc:spChg chg="mod">
          <ac:chgData name="Bob Ward" userId="6da7c2dd-8e2e-469f-a216-c384312e2a2d" providerId="ADAL" clId="{FDE363F5-FCE1-4854-B5F3-530445E6F42A}" dt="2019-10-18T14:33:30.640" v="3768" actId="552"/>
          <ac:spMkLst>
            <pc:docMk/>
            <pc:sldMk cId="479970809" sldId="321"/>
            <ac:spMk id="9" creationId="{73F7E5BB-5E99-1A4C-92E0-E77D7A44C073}"/>
          </ac:spMkLst>
        </pc:spChg>
        <pc:spChg chg="mod">
          <ac:chgData name="Bob Ward" userId="6da7c2dd-8e2e-469f-a216-c384312e2a2d" providerId="ADAL" clId="{FDE363F5-FCE1-4854-B5F3-530445E6F42A}" dt="2019-10-18T14:33:30.640" v="3768" actId="552"/>
          <ac:spMkLst>
            <pc:docMk/>
            <pc:sldMk cId="479970809" sldId="321"/>
            <ac:spMk id="11" creationId="{B0702318-6CF2-4C48-9185-E84546279B9A}"/>
          </ac:spMkLst>
        </pc:spChg>
        <pc:spChg chg="mod">
          <ac:chgData name="Bob Ward" userId="6da7c2dd-8e2e-469f-a216-c384312e2a2d" providerId="ADAL" clId="{FDE363F5-FCE1-4854-B5F3-530445E6F42A}" dt="2019-10-18T14:16:30.858" v="3767" actId="552"/>
          <ac:spMkLst>
            <pc:docMk/>
            <pc:sldMk cId="479970809" sldId="321"/>
            <ac:spMk id="14" creationId="{B3BD06AB-C632-B44A-981E-D85461FE04CE}"/>
          </ac:spMkLst>
        </pc:spChg>
        <pc:spChg chg="mod">
          <ac:chgData name="Bob Ward" userId="6da7c2dd-8e2e-469f-a216-c384312e2a2d" providerId="ADAL" clId="{FDE363F5-FCE1-4854-B5F3-530445E6F42A}" dt="2019-10-18T14:34:28.485" v="3769" actId="1076"/>
          <ac:spMkLst>
            <pc:docMk/>
            <pc:sldMk cId="479970809" sldId="321"/>
            <ac:spMk id="15" creationId="{0DE2369D-95CD-9E43-8827-1993845EAC53}"/>
          </ac:spMkLst>
        </pc:spChg>
        <pc:picChg chg="add">
          <ac:chgData name="Bob Ward" userId="6da7c2dd-8e2e-469f-a216-c384312e2a2d" providerId="ADAL" clId="{FDE363F5-FCE1-4854-B5F3-530445E6F42A}" dt="2019-10-18T14:34:40.149" v="3810"/>
          <ac:picMkLst>
            <pc:docMk/>
            <pc:sldMk cId="479970809" sldId="321"/>
            <ac:picMk id="13" creationId="{C8E2B7E3-96CD-4565-8DB3-758345BDB67E}"/>
          </ac:picMkLst>
        </pc:picChg>
      </pc:sldChg>
      <pc:sldChg chg="ord">
        <pc:chgData name="Bob Ward" userId="6da7c2dd-8e2e-469f-a216-c384312e2a2d" providerId="ADAL" clId="{FDE363F5-FCE1-4854-B5F3-530445E6F42A}" dt="2019-10-18T11:52:00.619" v="1382"/>
        <pc:sldMkLst>
          <pc:docMk/>
          <pc:sldMk cId="3043429950" sldId="1860"/>
        </pc:sldMkLst>
      </pc:sldChg>
      <pc:sldChg chg="modSp add">
        <pc:chgData name="Bob Ward" userId="6da7c2dd-8e2e-469f-a216-c384312e2a2d" providerId="ADAL" clId="{FDE363F5-FCE1-4854-B5F3-530445E6F42A}" dt="2019-10-21T17:59:27.185" v="3896" actId="20577"/>
        <pc:sldMkLst>
          <pc:docMk/>
          <pc:sldMk cId="1097548803" sldId="1945"/>
        </pc:sldMkLst>
        <pc:spChg chg="mod">
          <ac:chgData name="Bob Ward" userId="6da7c2dd-8e2e-469f-a216-c384312e2a2d" providerId="ADAL" clId="{FDE363F5-FCE1-4854-B5F3-530445E6F42A}" dt="2019-10-21T17:59:27.185" v="3896" actId="20577"/>
          <ac:spMkLst>
            <pc:docMk/>
            <pc:sldMk cId="1097548803" sldId="1945"/>
            <ac:spMk id="4" creationId="{00000000-0000-0000-0000-000000000000}"/>
          </ac:spMkLst>
        </pc:spChg>
      </pc:sldChg>
      <pc:sldChg chg="modSp modNotesTx">
        <pc:chgData name="Bob Ward" userId="6da7c2dd-8e2e-469f-a216-c384312e2a2d" providerId="ADAL" clId="{FDE363F5-FCE1-4854-B5F3-530445E6F42A}" dt="2019-10-18T12:19:46.925" v="2106" actId="20577"/>
        <pc:sldMkLst>
          <pc:docMk/>
          <pc:sldMk cId="1122910760" sldId="4353"/>
        </pc:sldMkLst>
        <pc:spChg chg="mod">
          <ac:chgData name="Bob Ward" userId="6da7c2dd-8e2e-469f-a216-c384312e2a2d" providerId="ADAL" clId="{FDE363F5-FCE1-4854-B5F3-530445E6F42A}" dt="2019-10-18T12:19:46.925" v="2106" actId="20577"/>
          <ac:spMkLst>
            <pc:docMk/>
            <pc:sldMk cId="1122910760" sldId="4353"/>
            <ac:spMk id="3" creationId="{9E220FBC-FDF2-4518-BB4E-EB20C144C25C}"/>
          </ac:spMkLst>
        </pc:spChg>
        <pc:spChg chg="mod">
          <ac:chgData name="Bob Ward" userId="6da7c2dd-8e2e-469f-a216-c384312e2a2d" providerId="ADAL" clId="{FDE363F5-FCE1-4854-B5F3-530445E6F42A}" dt="2019-10-18T12:19:27.328" v="2051" actId="1076"/>
          <ac:spMkLst>
            <pc:docMk/>
            <pc:sldMk cId="1122910760" sldId="4353"/>
            <ac:spMk id="6" creationId="{00000000-0000-0000-0000-000000000000}"/>
          </ac:spMkLst>
        </pc:spChg>
      </pc:sldChg>
      <pc:sldChg chg="modSp ord modNotesTx">
        <pc:chgData name="Bob Ward" userId="6da7c2dd-8e2e-469f-a216-c384312e2a2d" providerId="ADAL" clId="{FDE363F5-FCE1-4854-B5F3-530445E6F42A}" dt="2019-10-18T12:14:32.461" v="1940" actId="255"/>
        <pc:sldMkLst>
          <pc:docMk/>
          <pc:sldMk cId="1087001240" sldId="4355"/>
        </pc:sldMkLst>
        <pc:spChg chg="mod">
          <ac:chgData name="Bob Ward" userId="6da7c2dd-8e2e-469f-a216-c384312e2a2d" providerId="ADAL" clId="{FDE363F5-FCE1-4854-B5F3-530445E6F42A}" dt="2019-10-18T12:14:32.461" v="1940" actId="255"/>
          <ac:spMkLst>
            <pc:docMk/>
            <pc:sldMk cId="1087001240" sldId="4355"/>
            <ac:spMk id="6" creationId="{00000000-0000-0000-0000-000000000000}"/>
          </ac:spMkLst>
        </pc:spChg>
      </pc:sldChg>
      <pc:sldChg chg="modSp ord modNotesTx">
        <pc:chgData name="Bob Ward" userId="6da7c2dd-8e2e-469f-a216-c384312e2a2d" providerId="ADAL" clId="{FDE363F5-FCE1-4854-B5F3-530445E6F42A}" dt="2019-10-18T12:09:13.252" v="1794" actId="20577"/>
        <pc:sldMkLst>
          <pc:docMk/>
          <pc:sldMk cId="2194511247" sldId="4362"/>
        </pc:sldMkLst>
        <pc:spChg chg="mod">
          <ac:chgData name="Bob Ward" userId="6da7c2dd-8e2e-469f-a216-c384312e2a2d" providerId="ADAL" clId="{FDE363F5-FCE1-4854-B5F3-530445E6F42A}" dt="2019-10-18T12:07:00.540" v="1518" actId="20577"/>
          <ac:spMkLst>
            <pc:docMk/>
            <pc:sldMk cId="2194511247" sldId="4362"/>
            <ac:spMk id="2" creationId="{77A5CF3B-983E-CA45-AB7C-45DFEE004F70}"/>
          </ac:spMkLst>
        </pc:spChg>
      </pc:sldChg>
      <pc:sldChg chg="addSp modSp del modNotesTx">
        <pc:chgData name="Bob Ward" userId="6da7c2dd-8e2e-469f-a216-c384312e2a2d" providerId="ADAL" clId="{FDE363F5-FCE1-4854-B5F3-530445E6F42A}" dt="2019-10-21T17:56:38.743" v="3835" actId="47"/>
        <pc:sldMkLst>
          <pc:docMk/>
          <pc:sldMk cId="276576014" sldId="4367"/>
        </pc:sldMkLst>
        <pc:spChg chg="mod">
          <ac:chgData name="Bob Ward" userId="6da7c2dd-8e2e-469f-a216-c384312e2a2d" providerId="ADAL" clId="{FDE363F5-FCE1-4854-B5F3-530445E6F42A}" dt="2019-10-18T13:51:08.934" v="3757" actId="6549"/>
          <ac:spMkLst>
            <pc:docMk/>
            <pc:sldMk cId="276576014" sldId="4367"/>
            <ac:spMk id="5" creationId="{92B58785-9B5D-4410-9F6C-01AA56E455AB}"/>
          </ac:spMkLst>
        </pc:spChg>
        <pc:picChg chg="add mod">
          <ac:chgData name="Bob Ward" userId="6da7c2dd-8e2e-469f-a216-c384312e2a2d" providerId="ADAL" clId="{FDE363F5-FCE1-4854-B5F3-530445E6F42A}" dt="2019-10-18T14:15:31.703" v="3763" actId="1076"/>
          <ac:picMkLst>
            <pc:docMk/>
            <pc:sldMk cId="276576014" sldId="4367"/>
            <ac:picMk id="4" creationId="{6A59ADD1-CAC2-4B9B-9356-00C4234048C7}"/>
          </ac:picMkLst>
        </pc:picChg>
      </pc:sldChg>
      <pc:sldChg chg="addSp modSp modNotesTx">
        <pc:chgData name="Bob Ward" userId="6da7c2dd-8e2e-469f-a216-c384312e2a2d" providerId="ADAL" clId="{FDE363F5-FCE1-4854-B5F3-530445E6F42A}" dt="2019-10-21T17:57:49.467" v="3837"/>
        <pc:sldMkLst>
          <pc:docMk/>
          <pc:sldMk cId="1021704877" sldId="4379"/>
        </pc:sldMkLst>
        <pc:spChg chg="add">
          <ac:chgData name="Bob Ward" userId="6da7c2dd-8e2e-469f-a216-c384312e2a2d" providerId="ADAL" clId="{FDE363F5-FCE1-4854-B5F3-530445E6F42A}" dt="2019-10-21T17:57:44.951" v="3836"/>
          <ac:spMkLst>
            <pc:docMk/>
            <pc:sldMk cId="1021704877" sldId="4379"/>
            <ac:spMk id="2" creationId="{48F54FB1-160C-4041-9F9B-C9F90BDC770E}"/>
          </ac:spMkLst>
        </pc:spChg>
        <pc:spChg chg="add">
          <ac:chgData name="Bob Ward" userId="6da7c2dd-8e2e-469f-a216-c384312e2a2d" providerId="ADAL" clId="{FDE363F5-FCE1-4854-B5F3-530445E6F42A}" dt="2019-10-21T17:57:49.467" v="3837"/>
          <ac:spMkLst>
            <pc:docMk/>
            <pc:sldMk cId="1021704877" sldId="4379"/>
            <ac:spMk id="3" creationId="{3E9695AF-2D98-4AF8-A406-B2E5A16A9362}"/>
          </ac:spMkLst>
        </pc:spChg>
        <pc:spChg chg="mod">
          <ac:chgData name="Bob Ward" userId="6da7c2dd-8e2e-469f-a216-c384312e2a2d" providerId="ADAL" clId="{FDE363F5-FCE1-4854-B5F3-530445E6F42A}" dt="2019-10-18T13:22:15.333" v="3424" actId="1076"/>
          <ac:spMkLst>
            <pc:docMk/>
            <pc:sldMk cId="1021704877" sldId="4379"/>
            <ac:spMk id="4" creationId="{A26864E0-3541-44E2-86A0-66DB9F82C23B}"/>
          </ac:spMkLst>
        </pc:spChg>
        <pc:spChg chg="mod">
          <ac:chgData name="Bob Ward" userId="6da7c2dd-8e2e-469f-a216-c384312e2a2d" providerId="ADAL" clId="{FDE363F5-FCE1-4854-B5F3-530445E6F42A}" dt="2019-10-18T13:21:57.630" v="3422" actId="20577"/>
          <ac:spMkLst>
            <pc:docMk/>
            <pc:sldMk cId="1021704877" sldId="4379"/>
            <ac:spMk id="17" creationId="{00000000-0000-0000-0000-000000000000}"/>
          </ac:spMkLst>
        </pc:spChg>
      </pc:sldChg>
      <pc:sldChg chg="delSp modSp delAnim">
        <pc:chgData name="Bob Ward" userId="6da7c2dd-8e2e-469f-a216-c384312e2a2d" providerId="ADAL" clId="{FDE363F5-FCE1-4854-B5F3-530445E6F42A}" dt="2019-10-18T13:36:43.235" v="3509" actId="6549"/>
        <pc:sldMkLst>
          <pc:docMk/>
          <pc:sldMk cId="2660700888" sldId="4700"/>
        </pc:sldMkLst>
        <pc:spChg chg="mod">
          <ac:chgData name="Bob Ward" userId="6da7c2dd-8e2e-469f-a216-c384312e2a2d" providerId="ADAL" clId="{FDE363F5-FCE1-4854-B5F3-530445E6F42A}" dt="2019-10-18T13:36:43.235" v="3509" actId="6549"/>
          <ac:spMkLst>
            <pc:docMk/>
            <pc:sldMk cId="2660700888" sldId="4700"/>
            <ac:spMk id="235" creationId="{6B265020-F992-443D-8E0C-1BAB804651A8}"/>
          </ac:spMkLst>
        </pc:spChg>
        <pc:spChg chg="del">
          <ac:chgData name="Bob Ward" userId="6da7c2dd-8e2e-469f-a216-c384312e2a2d" providerId="ADAL" clId="{FDE363F5-FCE1-4854-B5F3-530445E6F42A}" dt="2019-10-18T13:36:40.304" v="3508" actId="478"/>
          <ac:spMkLst>
            <pc:docMk/>
            <pc:sldMk cId="2660700888" sldId="4700"/>
            <ac:spMk id="254" creationId="{65404139-75F3-459A-98CD-1B6302BB6D15}"/>
          </ac:spMkLst>
        </pc:spChg>
        <pc:grpChg chg="del">
          <ac:chgData name="Bob Ward" userId="6da7c2dd-8e2e-469f-a216-c384312e2a2d" providerId="ADAL" clId="{FDE363F5-FCE1-4854-B5F3-530445E6F42A}" dt="2019-10-18T13:36:29.080" v="3507" actId="478"/>
          <ac:grpSpMkLst>
            <pc:docMk/>
            <pc:sldMk cId="2660700888" sldId="4700"/>
            <ac:grpSpMk id="341" creationId="{5C6DEFDB-D3D3-4657-8B5A-12E1F15F815F}"/>
          </ac:grpSpMkLst>
        </pc:grpChg>
        <pc:cxnChg chg="del">
          <ac:chgData name="Bob Ward" userId="6da7c2dd-8e2e-469f-a216-c384312e2a2d" providerId="ADAL" clId="{FDE363F5-FCE1-4854-B5F3-530445E6F42A}" dt="2019-10-18T13:36:29.080" v="3507" actId="478"/>
          <ac:cxnSpMkLst>
            <pc:docMk/>
            <pc:sldMk cId="2660700888" sldId="4700"/>
            <ac:cxnSpMk id="256" creationId="{E7826B6D-8A38-4E5E-9A79-6A5A5ED8BFAD}"/>
          </ac:cxnSpMkLst>
        </pc:cxnChg>
      </pc:sldChg>
      <pc:sldChg chg="modSp">
        <pc:chgData name="Bob Ward" userId="6da7c2dd-8e2e-469f-a216-c384312e2a2d" providerId="ADAL" clId="{FDE363F5-FCE1-4854-B5F3-530445E6F42A}" dt="2019-10-18T11:47:53.790" v="1373" actId="20577"/>
        <pc:sldMkLst>
          <pc:docMk/>
          <pc:sldMk cId="954336538" sldId="4731"/>
        </pc:sldMkLst>
        <pc:spChg chg="mod">
          <ac:chgData name="Bob Ward" userId="6da7c2dd-8e2e-469f-a216-c384312e2a2d" providerId="ADAL" clId="{FDE363F5-FCE1-4854-B5F3-530445E6F42A}" dt="2019-10-18T11:47:53.790" v="1373" actId="20577"/>
          <ac:spMkLst>
            <pc:docMk/>
            <pc:sldMk cId="954336538" sldId="4731"/>
            <ac:spMk id="3" creationId="{CB8CB516-035E-4DE0-8547-CB3D5959E230}"/>
          </ac:spMkLst>
        </pc:spChg>
      </pc:sldChg>
      <pc:sldChg chg="modSp del">
        <pc:chgData name="Bob Ward" userId="6da7c2dd-8e2e-469f-a216-c384312e2a2d" providerId="ADAL" clId="{FDE363F5-FCE1-4854-B5F3-530445E6F42A}" dt="2019-10-18T13:19:13.393" v="3300" actId="47"/>
        <pc:sldMkLst>
          <pc:docMk/>
          <pc:sldMk cId="2285171002" sldId="8359"/>
        </pc:sldMkLst>
        <pc:spChg chg="mod">
          <ac:chgData name="Bob Ward" userId="6da7c2dd-8e2e-469f-a216-c384312e2a2d" providerId="ADAL" clId="{FDE363F5-FCE1-4854-B5F3-530445E6F42A}" dt="2019-10-18T12:20:16.488" v="2107" actId="1076"/>
          <ac:spMkLst>
            <pc:docMk/>
            <pc:sldMk cId="2285171002" sldId="8359"/>
            <ac:spMk id="6" creationId="{00000000-0000-0000-0000-000000000000}"/>
          </ac:spMkLst>
        </pc:spChg>
      </pc:sldChg>
      <pc:sldChg chg="addSp delSp modSp ord modNotesTx">
        <pc:chgData name="Bob Ward" userId="6da7c2dd-8e2e-469f-a216-c384312e2a2d" providerId="ADAL" clId="{FDE363F5-FCE1-4854-B5F3-530445E6F42A}" dt="2019-10-18T12:11:38.775" v="1828" actId="6549"/>
        <pc:sldMkLst>
          <pc:docMk/>
          <pc:sldMk cId="2957216948" sldId="8362"/>
        </pc:sldMkLst>
        <pc:spChg chg="mod">
          <ac:chgData name="Bob Ward" userId="6da7c2dd-8e2e-469f-a216-c384312e2a2d" providerId="ADAL" clId="{FDE363F5-FCE1-4854-B5F3-530445E6F42A}" dt="2019-10-18T12:11:38.775" v="1828" actId="6549"/>
          <ac:spMkLst>
            <pc:docMk/>
            <pc:sldMk cId="2957216948" sldId="8362"/>
            <ac:spMk id="3" creationId="{7B2A7C7E-7B3C-4E4F-9853-16303F557B12}"/>
          </ac:spMkLst>
        </pc:spChg>
        <pc:grpChg chg="del">
          <ac:chgData name="Bob Ward" userId="6da7c2dd-8e2e-469f-a216-c384312e2a2d" providerId="ADAL" clId="{FDE363F5-FCE1-4854-B5F3-530445E6F42A}" dt="2019-10-18T12:10:35.387" v="1795" actId="478"/>
          <ac:grpSpMkLst>
            <pc:docMk/>
            <pc:sldMk cId="2957216948" sldId="8362"/>
            <ac:grpSpMk id="129" creationId="{F23329B6-19C8-43CC-8205-76E9ABD81EFD}"/>
          </ac:grpSpMkLst>
        </pc:grpChg>
        <pc:picChg chg="add mod">
          <ac:chgData name="Bob Ward" userId="6da7c2dd-8e2e-469f-a216-c384312e2a2d" providerId="ADAL" clId="{FDE363F5-FCE1-4854-B5F3-530445E6F42A}" dt="2019-10-18T12:10:41.863" v="1799" actId="1076"/>
          <ac:picMkLst>
            <pc:docMk/>
            <pc:sldMk cId="2957216948" sldId="8362"/>
            <ac:picMk id="124" creationId="{B8F14016-BF44-44F4-ACED-4AED4A146878}"/>
          </ac:picMkLst>
        </pc:picChg>
      </pc:sldChg>
      <pc:sldChg chg="del modNotesTx">
        <pc:chgData name="Bob Ward" userId="6da7c2dd-8e2e-469f-a216-c384312e2a2d" providerId="ADAL" clId="{FDE363F5-FCE1-4854-B5F3-530445E6F42A}" dt="2019-10-21T17:59:08.424" v="3839" actId="47"/>
        <pc:sldMkLst>
          <pc:docMk/>
          <pc:sldMk cId="457082112" sldId="8363"/>
        </pc:sldMkLst>
      </pc:sldChg>
      <pc:sldChg chg="addCm modNotesTx">
        <pc:chgData name="Bob Ward" userId="6da7c2dd-8e2e-469f-a216-c384312e2a2d" providerId="ADAL" clId="{FDE363F5-FCE1-4854-B5F3-530445E6F42A}" dt="2019-10-18T13:38:34.659" v="3655" actId="20577"/>
        <pc:sldMkLst>
          <pc:docMk/>
          <pc:sldMk cId="876758119" sldId="8364"/>
        </pc:sldMkLst>
      </pc:sldChg>
      <pc:sldChg chg="modSp ord modNotesTx">
        <pc:chgData name="Bob Ward" userId="6da7c2dd-8e2e-469f-a216-c384312e2a2d" providerId="ADAL" clId="{FDE363F5-FCE1-4854-B5F3-530445E6F42A}" dt="2019-10-18T12:08:10.463" v="1761" actId="20577"/>
        <pc:sldMkLst>
          <pc:docMk/>
          <pc:sldMk cId="608539563" sldId="8367"/>
        </pc:sldMkLst>
        <pc:spChg chg="mod">
          <ac:chgData name="Bob Ward" userId="6da7c2dd-8e2e-469f-a216-c384312e2a2d" providerId="ADAL" clId="{FDE363F5-FCE1-4854-B5F3-530445E6F42A}" dt="2019-10-18T12:07:30.188" v="1565" actId="20577"/>
          <ac:spMkLst>
            <pc:docMk/>
            <pc:sldMk cId="608539563" sldId="8367"/>
            <ac:spMk id="2" creationId="{1B32F14C-ADC2-4DBA-92B4-FB3FB7E138B4}"/>
          </ac:spMkLst>
        </pc:spChg>
      </pc:sldChg>
      <pc:sldChg chg="modSp modNotesTx">
        <pc:chgData name="Bob Ward" userId="6da7c2dd-8e2e-469f-a216-c384312e2a2d" providerId="ADAL" clId="{FDE363F5-FCE1-4854-B5F3-530445E6F42A}" dt="2019-10-18T11:36:58.454" v="572" actId="6549"/>
        <pc:sldMkLst>
          <pc:docMk/>
          <pc:sldMk cId="3149997217" sldId="8368"/>
        </pc:sldMkLst>
        <pc:spChg chg="mod">
          <ac:chgData name="Bob Ward" userId="6da7c2dd-8e2e-469f-a216-c384312e2a2d" providerId="ADAL" clId="{FDE363F5-FCE1-4854-B5F3-530445E6F42A}" dt="2019-10-18T11:36:58.454" v="572" actId="6549"/>
          <ac:spMkLst>
            <pc:docMk/>
            <pc:sldMk cId="3149997217" sldId="8368"/>
            <ac:spMk id="8" creationId="{4B382A78-3FEE-400E-BBCD-EBE06133FA24}"/>
          </ac:spMkLst>
        </pc:spChg>
      </pc:sldChg>
      <pc:sldChg chg="modSp">
        <pc:chgData name="Bob Ward" userId="6da7c2dd-8e2e-469f-a216-c384312e2a2d" providerId="ADAL" clId="{FDE363F5-FCE1-4854-B5F3-530445E6F42A}" dt="2019-10-18T12:18:23.173" v="2045" actId="255"/>
        <pc:sldMkLst>
          <pc:docMk/>
          <pc:sldMk cId="3737839103" sldId="8373"/>
        </pc:sldMkLst>
        <pc:spChg chg="mod">
          <ac:chgData name="Bob Ward" userId="6da7c2dd-8e2e-469f-a216-c384312e2a2d" providerId="ADAL" clId="{FDE363F5-FCE1-4854-B5F3-530445E6F42A}" dt="2019-10-18T12:18:23.173" v="2045" actId="255"/>
          <ac:spMkLst>
            <pc:docMk/>
            <pc:sldMk cId="3737839103" sldId="8373"/>
            <ac:spMk id="6" creationId="{00000000-0000-0000-0000-000000000000}"/>
          </ac:spMkLst>
        </pc:spChg>
      </pc:sldChg>
      <pc:sldChg chg="modNotesTx">
        <pc:chgData name="Bob Ward" userId="6da7c2dd-8e2e-469f-a216-c384312e2a2d" providerId="ADAL" clId="{FDE363F5-FCE1-4854-B5F3-530445E6F42A}" dt="2019-10-18T11:47:11.970" v="1347" actId="20577"/>
        <pc:sldMkLst>
          <pc:docMk/>
          <pc:sldMk cId="4282932974" sldId="8374"/>
        </pc:sldMkLst>
      </pc:sldChg>
      <pc:sldChg chg="modSp add del">
        <pc:chgData name="Bob Ward" userId="6da7c2dd-8e2e-469f-a216-c384312e2a2d" providerId="ADAL" clId="{FDE363F5-FCE1-4854-B5F3-530445E6F42A}" dt="2019-10-18T12:05:15.018" v="1460" actId="20577"/>
        <pc:sldMkLst>
          <pc:docMk/>
          <pc:sldMk cId="1992173307" sldId="11053"/>
        </pc:sldMkLst>
        <pc:spChg chg="mod">
          <ac:chgData name="Bob Ward" userId="6da7c2dd-8e2e-469f-a216-c384312e2a2d" providerId="ADAL" clId="{FDE363F5-FCE1-4854-B5F3-530445E6F42A}" dt="2019-10-18T12:03:26.536" v="1404" actId="554"/>
          <ac:spMkLst>
            <pc:docMk/>
            <pc:sldMk cId="1992173307" sldId="11053"/>
            <ac:spMk id="66" creationId="{670E8CC5-898F-4D38-835A-13E299BDC47E}"/>
          </ac:spMkLst>
        </pc:spChg>
        <pc:spChg chg="mod">
          <ac:chgData name="Bob Ward" userId="6da7c2dd-8e2e-469f-a216-c384312e2a2d" providerId="ADAL" clId="{FDE363F5-FCE1-4854-B5F3-530445E6F42A}" dt="2019-10-18T12:03:26.536" v="1404" actId="554"/>
          <ac:spMkLst>
            <pc:docMk/>
            <pc:sldMk cId="1992173307" sldId="11053"/>
            <ac:spMk id="68" creationId="{8F68AB50-7977-4EE8-BF1C-7C977E78591F}"/>
          </ac:spMkLst>
        </pc:spChg>
        <pc:spChg chg="mod">
          <ac:chgData name="Bob Ward" userId="6da7c2dd-8e2e-469f-a216-c384312e2a2d" providerId="ADAL" clId="{FDE363F5-FCE1-4854-B5F3-530445E6F42A}" dt="2019-10-18T12:03:26.536" v="1404" actId="554"/>
          <ac:spMkLst>
            <pc:docMk/>
            <pc:sldMk cId="1992173307" sldId="11053"/>
            <ac:spMk id="70" creationId="{E72DA854-495E-46E5-8CF1-8AEFE0534D83}"/>
          </ac:spMkLst>
        </pc:spChg>
        <pc:spChg chg="mod">
          <ac:chgData name="Bob Ward" userId="6da7c2dd-8e2e-469f-a216-c384312e2a2d" providerId="ADAL" clId="{FDE363F5-FCE1-4854-B5F3-530445E6F42A}" dt="2019-10-18T12:05:15.018" v="1460" actId="20577"/>
          <ac:spMkLst>
            <pc:docMk/>
            <pc:sldMk cId="1992173307" sldId="11053"/>
            <ac:spMk id="71" creationId="{CEB9E2D8-844E-4F48-AC93-DC2CC23EA06A}"/>
          </ac:spMkLst>
        </pc:spChg>
        <pc:spChg chg="mod">
          <ac:chgData name="Bob Ward" userId="6da7c2dd-8e2e-469f-a216-c384312e2a2d" providerId="ADAL" clId="{FDE363F5-FCE1-4854-B5F3-530445E6F42A}" dt="2019-10-18T12:05:07.026" v="1456" actId="14100"/>
          <ac:spMkLst>
            <pc:docMk/>
            <pc:sldMk cId="1992173307" sldId="11053"/>
            <ac:spMk id="105" creationId="{D79E3332-9B9D-4D72-85AE-55D66387920B}"/>
          </ac:spMkLst>
        </pc:spChg>
        <pc:grpChg chg="mod">
          <ac:chgData name="Bob Ward" userId="6da7c2dd-8e2e-469f-a216-c384312e2a2d" providerId="ADAL" clId="{FDE363F5-FCE1-4854-B5F3-530445E6F42A}" dt="2019-10-18T12:03:26.536" v="1404" actId="554"/>
          <ac:grpSpMkLst>
            <pc:docMk/>
            <pc:sldMk cId="1992173307" sldId="11053"/>
            <ac:grpSpMk id="94" creationId="{93FB9D12-91DC-DE49-BC59-3D7B543B0ECC}"/>
          </ac:grpSpMkLst>
        </pc:grpChg>
      </pc:sldChg>
      <pc:sldChg chg="add setBg modNotesTx">
        <pc:chgData name="Bob Ward" userId="6da7c2dd-8e2e-469f-a216-c384312e2a2d" providerId="ADAL" clId="{FDE363F5-FCE1-4854-B5F3-530445E6F42A}" dt="2019-10-18T11:48:27.511" v="1379" actId="5793"/>
        <pc:sldMkLst>
          <pc:docMk/>
          <pc:sldMk cId="1161454679" sldId="11064"/>
        </pc:sldMkLst>
      </pc:sldChg>
      <pc:sldChg chg="addSp delSp modSp add modNotesTx">
        <pc:chgData name="Bob Ward" userId="6da7c2dd-8e2e-469f-a216-c384312e2a2d" providerId="ADAL" clId="{FDE363F5-FCE1-4854-B5F3-530445E6F42A}" dt="2019-10-18T12:21:52.504" v="2115" actId="1076"/>
        <pc:sldMkLst>
          <pc:docMk/>
          <pc:sldMk cId="1130077784" sldId="11071"/>
        </pc:sldMkLst>
        <pc:spChg chg="mod">
          <ac:chgData name="Bob Ward" userId="6da7c2dd-8e2e-469f-a216-c384312e2a2d" providerId="ADAL" clId="{FDE363F5-FCE1-4854-B5F3-530445E6F42A}" dt="2019-10-18T12:17:02.799" v="2040" actId="20577"/>
          <ac:spMkLst>
            <pc:docMk/>
            <pc:sldMk cId="1130077784" sldId="11071"/>
            <ac:spMk id="4" creationId="{EA1C9593-8EFB-41A5-9E61-863FB843D4E8}"/>
          </ac:spMkLst>
        </pc:spChg>
        <pc:spChg chg="mod">
          <ac:chgData name="Bob Ward" userId="6da7c2dd-8e2e-469f-a216-c384312e2a2d" providerId="ADAL" clId="{FDE363F5-FCE1-4854-B5F3-530445E6F42A}" dt="2019-10-18T12:16:24.549" v="2005" actId="113"/>
          <ac:spMkLst>
            <pc:docMk/>
            <pc:sldMk cId="1130077784" sldId="11071"/>
            <ac:spMk id="5" creationId="{4E3E8897-1EC9-4131-B658-7A5E1CFA6EE1}"/>
          </ac:spMkLst>
        </pc:spChg>
        <pc:spChg chg="del">
          <ac:chgData name="Bob Ward" userId="6da7c2dd-8e2e-469f-a216-c384312e2a2d" providerId="ADAL" clId="{FDE363F5-FCE1-4854-B5F3-530445E6F42A}" dt="2019-10-18T12:16:36.022" v="2007" actId="478"/>
          <ac:spMkLst>
            <pc:docMk/>
            <pc:sldMk cId="1130077784" sldId="11071"/>
            <ac:spMk id="113" creationId="{AA61C1CA-578F-3640-9568-FC34FCA9D155}"/>
          </ac:spMkLst>
        </pc:spChg>
        <pc:spChg chg="del">
          <ac:chgData name="Bob Ward" userId="6da7c2dd-8e2e-469f-a216-c384312e2a2d" providerId="ADAL" clId="{FDE363F5-FCE1-4854-B5F3-530445E6F42A}" dt="2019-10-18T12:16:34.399" v="2006" actId="478"/>
          <ac:spMkLst>
            <pc:docMk/>
            <pc:sldMk cId="1130077784" sldId="11071"/>
            <ac:spMk id="114" creationId="{A14BFE80-9163-5C49-9F23-0ECF343827BB}"/>
          </ac:spMkLst>
        </pc:spChg>
        <pc:picChg chg="add mod">
          <ac:chgData name="Bob Ward" userId="6da7c2dd-8e2e-469f-a216-c384312e2a2d" providerId="ADAL" clId="{FDE363F5-FCE1-4854-B5F3-530445E6F42A}" dt="2019-10-18T12:21:52.504" v="2115" actId="1076"/>
          <ac:picMkLst>
            <pc:docMk/>
            <pc:sldMk cId="1130077784" sldId="11071"/>
            <ac:picMk id="91" creationId="{B7A55B0B-32A8-4348-BAF4-55764467C45E}"/>
          </ac:picMkLst>
        </pc:picChg>
      </pc:sldChg>
      <pc:sldChg chg="addSp delSp modSp add modAnim modNotesTx">
        <pc:chgData name="Bob Ward" userId="6da7c2dd-8e2e-469f-a216-c384312e2a2d" providerId="ADAL" clId="{FDE363F5-FCE1-4854-B5F3-530445E6F42A}" dt="2019-10-18T13:18:55.257" v="3299"/>
        <pc:sldMkLst>
          <pc:docMk/>
          <pc:sldMk cId="3369362549" sldId="11073"/>
        </pc:sldMkLst>
        <pc:spChg chg="mod">
          <ac:chgData name="Bob Ward" userId="6da7c2dd-8e2e-469f-a216-c384312e2a2d" providerId="ADAL" clId="{FDE363F5-FCE1-4854-B5F3-530445E6F42A}" dt="2019-10-18T12:23:49.044" v="2151" actId="255"/>
          <ac:spMkLst>
            <pc:docMk/>
            <pc:sldMk cId="3369362549" sldId="11073"/>
            <ac:spMk id="5" creationId="{4E3E8897-1EC9-4131-B658-7A5E1CFA6EE1}"/>
          </ac:spMkLst>
        </pc:spChg>
        <pc:spChg chg="add">
          <ac:chgData name="Bob Ward" userId="6da7c2dd-8e2e-469f-a216-c384312e2a2d" providerId="ADAL" clId="{FDE363F5-FCE1-4854-B5F3-530445E6F42A}" dt="2019-10-18T13:18:55.257" v="3299"/>
          <ac:spMkLst>
            <pc:docMk/>
            <pc:sldMk cId="3369362549" sldId="11073"/>
            <ac:spMk id="82" creationId="{ECE7EC47-75D1-4738-8EEA-1EF288A20FA2}"/>
          </ac:spMkLst>
        </pc:spChg>
        <pc:spChg chg="del">
          <ac:chgData name="Bob Ward" userId="6da7c2dd-8e2e-469f-a216-c384312e2a2d" providerId="ADAL" clId="{FDE363F5-FCE1-4854-B5F3-530445E6F42A}" dt="2019-10-18T12:23:37.869" v="2150" actId="478"/>
          <ac:spMkLst>
            <pc:docMk/>
            <pc:sldMk cId="3369362549" sldId="11073"/>
            <ac:spMk id="113" creationId="{AA61C1CA-578F-3640-9568-FC34FCA9D155}"/>
          </ac:spMkLst>
        </pc:spChg>
        <pc:spChg chg="del">
          <ac:chgData name="Bob Ward" userId="6da7c2dd-8e2e-469f-a216-c384312e2a2d" providerId="ADAL" clId="{FDE363F5-FCE1-4854-B5F3-530445E6F42A}" dt="2019-10-18T12:23:34.389" v="2149" actId="478"/>
          <ac:spMkLst>
            <pc:docMk/>
            <pc:sldMk cId="3369362549" sldId="11073"/>
            <ac:spMk id="114" creationId="{A14BFE80-9163-5C49-9F23-0ECF343827BB}"/>
          </ac:spMkLst>
        </pc:spChg>
        <pc:grpChg chg="add">
          <ac:chgData name="Bob Ward" userId="6da7c2dd-8e2e-469f-a216-c384312e2a2d" providerId="ADAL" clId="{FDE363F5-FCE1-4854-B5F3-530445E6F42A}" dt="2019-10-18T13:18:55.257" v="3299"/>
          <ac:grpSpMkLst>
            <pc:docMk/>
            <pc:sldMk cId="3369362549" sldId="11073"/>
            <ac:grpSpMk id="83" creationId="{71CB25B3-0A8F-4BFD-9B82-4BF0DD50CBDE}"/>
          </ac:grpSpMkLst>
        </pc:grpChg>
      </pc:sldChg>
      <pc:sldChg chg="addSp delSp modSp add">
        <pc:chgData name="Bob Ward" userId="6da7c2dd-8e2e-469f-a216-c384312e2a2d" providerId="ADAL" clId="{FDE363F5-FCE1-4854-B5F3-530445E6F42A}" dt="2019-10-18T12:22:08.219" v="2121" actId="1076"/>
        <pc:sldMkLst>
          <pc:docMk/>
          <pc:sldMk cId="115734756" sldId="11074"/>
        </pc:sldMkLst>
        <pc:picChg chg="add del mod">
          <ac:chgData name="Bob Ward" userId="6da7c2dd-8e2e-469f-a216-c384312e2a2d" providerId="ADAL" clId="{FDE363F5-FCE1-4854-B5F3-530445E6F42A}" dt="2019-10-18T12:21:59.547" v="2116" actId="21"/>
          <ac:picMkLst>
            <pc:docMk/>
            <pc:sldMk cId="115734756" sldId="11074"/>
            <ac:picMk id="198" creationId="{65518B07-CC4D-49BD-A5CF-47E69A51FBA9}"/>
          </ac:picMkLst>
        </pc:picChg>
        <pc:picChg chg="add mod">
          <ac:chgData name="Bob Ward" userId="6da7c2dd-8e2e-469f-a216-c384312e2a2d" providerId="ADAL" clId="{FDE363F5-FCE1-4854-B5F3-530445E6F42A}" dt="2019-10-18T12:22:08.219" v="2121" actId="1076"/>
          <ac:picMkLst>
            <pc:docMk/>
            <pc:sldMk cId="115734756" sldId="11074"/>
            <ac:picMk id="199" creationId="{FCFED9E3-AB18-4FA7-AB3C-1805CFDEB07B}"/>
          </ac:picMkLst>
        </pc:picChg>
      </pc:sldChg>
      <pc:sldChg chg="modSp add modNotesTx">
        <pc:chgData name="Bob Ward" userId="6da7c2dd-8e2e-469f-a216-c384312e2a2d" providerId="ADAL" clId="{FDE363F5-FCE1-4854-B5F3-530445E6F42A}" dt="2019-10-18T13:19:29.359" v="3333" actId="6549"/>
        <pc:sldMkLst>
          <pc:docMk/>
          <pc:sldMk cId="1972864451" sldId="11075"/>
        </pc:sldMkLst>
        <pc:spChg chg="mod">
          <ac:chgData name="Bob Ward" userId="6da7c2dd-8e2e-469f-a216-c384312e2a2d" providerId="ADAL" clId="{FDE363F5-FCE1-4854-B5F3-530445E6F42A}" dt="2019-10-18T12:26:33.595" v="2409" actId="20577"/>
          <ac:spMkLst>
            <pc:docMk/>
            <pc:sldMk cId="1972864451" sldId="11075"/>
            <ac:spMk id="2" creationId="{294C2DC1-F1E1-447B-85E8-A58DBC0BA194}"/>
          </ac:spMkLst>
        </pc:spChg>
        <pc:spChg chg="mod">
          <ac:chgData name="Bob Ward" userId="6da7c2dd-8e2e-469f-a216-c384312e2a2d" providerId="ADAL" clId="{FDE363F5-FCE1-4854-B5F3-530445E6F42A}" dt="2019-10-18T13:19:29.359" v="3333" actId="6549"/>
          <ac:spMkLst>
            <pc:docMk/>
            <pc:sldMk cId="1972864451" sldId="11075"/>
            <ac:spMk id="3" creationId="{C3821101-DFB2-4F5A-81CF-21A0320FD0C6}"/>
          </ac:spMkLst>
        </pc:spChg>
      </pc:sldChg>
    </pc:docChg>
  </pc:docChgLst>
  <pc:docChgLst>
    <pc:chgData name="Bob Ward" userId="6da7c2dd-8e2e-469f-a216-c384312e2a2d" providerId="ADAL" clId="{A55FED72-FD22-4FD5-83D4-D1B2F6C10D33}"/>
    <pc:docChg chg="undo custSel mod addSld delSld modSld sldOrd addSection delSection modSection">
      <pc:chgData name="Bob Ward" userId="6da7c2dd-8e2e-469f-a216-c384312e2a2d" providerId="ADAL" clId="{A55FED72-FD22-4FD5-83D4-D1B2F6C10D33}" dt="2019-10-27T19:49:03.665" v="5942" actId="20577"/>
      <pc:docMkLst>
        <pc:docMk/>
      </pc:docMkLst>
      <pc:sldChg chg="modSp add del ord">
        <pc:chgData name="Bob Ward" userId="6da7c2dd-8e2e-469f-a216-c384312e2a2d" providerId="ADAL" clId="{A55FED72-FD22-4FD5-83D4-D1B2F6C10D33}" dt="2019-10-21T18:17:44.939" v="632" actId="20578"/>
        <pc:sldMkLst>
          <pc:docMk/>
          <pc:sldMk cId="305404417" sldId="262"/>
        </pc:sldMkLst>
        <pc:spChg chg="mod">
          <ac:chgData name="Bob Ward" userId="6da7c2dd-8e2e-469f-a216-c384312e2a2d" providerId="ADAL" clId="{A55FED72-FD22-4FD5-83D4-D1B2F6C10D33}" dt="2019-10-21T18:16:48.978" v="622" actId="14100"/>
          <ac:spMkLst>
            <pc:docMk/>
            <pc:sldMk cId="305404417" sldId="262"/>
            <ac:spMk id="4" creationId="{1584507D-220A-4798-8C39-1BDF7C705640}"/>
          </ac:spMkLst>
        </pc:spChg>
      </pc:sldChg>
      <pc:sldChg chg="modSp add del ord">
        <pc:chgData name="Bob Ward" userId="6da7c2dd-8e2e-469f-a216-c384312e2a2d" providerId="ADAL" clId="{A55FED72-FD22-4FD5-83D4-D1B2F6C10D33}" dt="2019-10-21T18:25:35.899" v="706"/>
        <pc:sldMkLst>
          <pc:docMk/>
          <pc:sldMk cId="110898965" sldId="284"/>
        </pc:sldMkLst>
        <pc:spChg chg="mod">
          <ac:chgData name="Bob Ward" userId="6da7c2dd-8e2e-469f-a216-c384312e2a2d" providerId="ADAL" clId="{A55FED72-FD22-4FD5-83D4-D1B2F6C10D33}" dt="2019-10-21T18:14:21.660" v="546" actId="255"/>
          <ac:spMkLst>
            <pc:docMk/>
            <pc:sldMk cId="110898965" sldId="284"/>
            <ac:spMk id="7" creationId="{B5B20D92-C3B3-415E-98D3-AF1BBCFF879B}"/>
          </ac:spMkLst>
        </pc:spChg>
        <pc:spChg chg="mod">
          <ac:chgData name="Bob Ward" userId="6da7c2dd-8e2e-469f-a216-c384312e2a2d" providerId="ADAL" clId="{A55FED72-FD22-4FD5-83D4-D1B2F6C10D33}" dt="2019-10-21T18:14:07.765" v="544" actId="6549"/>
          <ac:spMkLst>
            <pc:docMk/>
            <pc:sldMk cId="110898965" sldId="284"/>
            <ac:spMk id="8" creationId="{3D6862C8-1B3E-4988-9E19-C8B385AF4C80}"/>
          </ac:spMkLst>
        </pc:spChg>
      </pc:sldChg>
      <pc:sldChg chg="modSp del">
        <pc:chgData name="Bob Ward" userId="6da7c2dd-8e2e-469f-a216-c384312e2a2d" providerId="ADAL" clId="{A55FED72-FD22-4FD5-83D4-D1B2F6C10D33}" dt="2019-10-27T00:00:59.392" v="845" actId="47"/>
        <pc:sldMkLst>
          <pc:docMk/>
          <pc:sldMk cId="1068387730" sldId="1833"/>
        </pc:sldMkLst>
        <pc:spChg chg="mod">
          <ac:chgData name="Bob Ward" userId="6da7c2dd-8e2e-469f-a216-c384312e2a2d" providerId="ADAL" clId="{A55FED72-FD22-4FD5-83D4-D1B2F6C10D33}" dt="2019-10-26T23:41:44.345" v="707" actId="207"/>
          <ac:spMkLst>
            <pc:docMk/>
            <pc:sldMk cId="1068387730" sldId="1833"/>
            <ac:spMk id="21" creationId="{6320D24A-9917-44A1-8D1E-C536F3E44617}"/>
          </ac:spMkLst>
        </pc:spChg>
      </pc:sldChg>
      <pc:sldChg chg="ord">
        <pc:chgData name="Bob Ward" userId="6da7c2dd-8e2e-469f-a216-c384312e2a2d" providerId="ADAL" clId="{A55FED72-FD22-4FD5-83D4-D1B2F6C10D33}" dt="2019-10-21T18:23:00.599" v="690"/>
        <pc:sldMkLst>
          <pc:docMk/>
          <pc:sldMk cId="1097548803" sldId="1945"/>
        </pc:sldMkLst>
      </pc:sldChg>
      <pc:sldChg chg="ord">
        <pc:chgData name="Bob Ward" userId="6da7c2dd-8e2e-469f-a216-c384312e2a2d" providerId="ADAL" clId="{A55FED72-FD22-4FD5-83D4-D1B2F6C10D33}" dt="2019-10-21T18:19:21.017" v="652"/>
        <pc:sldMkLst>
          <pc:docMk/>
          <pc:sldMk cId="1122910760" sldId="4353"/>
        </pc:sldMkLst>
      </pc:sldChg>
      <pc:sldChg chg="ord">
        <pc:chgData name="Bob Ward" userId="6da7c2dd-8e2e-469f-a216-c384312e2a2d" providerId="ADAL" clId="{A55FED72-FD22-4FD5-83D4-D1B2F6C10D33}" dt="2019-10-21T18:19:39.593" v="656"/>
        <pc:sldMkLst>
          <pc:docMk/>
          <pc:sldMk cId="1087001240" sldId="4355"/>
        </pc:sldMkLst>
      </pc:sldChg>
      <pc:sldChg chg="ord">
        <pc:chgData name="Bob Ward" userId="6da7c2dd-8e2e-469f-a216-c384312e2a2d" providerId="ADAL" clId="{A55FED72-FD22-4FD5-83D4-D1B2F6C10D33}" dt="2019-10-21T18:22:57.902" v="688"/>
        <pc:sldMkLst>
          <pc:docMk/>
          <pc:sldMk cId="1021704877" sldId="4379"/>
        </pc:sldMkLst>
      </pc:sldChg>
      <pc:sldChg chg="modSp">
        <pc:chgData name="Bob Ward" userId="6da7c2dd-8e2e-469f-a216-c384312e2a2d" providerId="ADAL" clId="{A55FED72-FD22-4FD5-83D4-D1B2F6C10D33}" dt="2019-10-27T00:38:01.446" v="916" actId="14100"/>
        <pc:sldMkLst>
          <pc:docMk/>
          <pc:sldMk cId="1382798530" sldId="4710"/>
        </pc:sldMkLst>
        <pc:spChg chg="mod">
          <ac:chgData name="Bob Ward" userId="6da7c2dd-8e2e-469f-a216-c384312e2a2d" providerId="ADAL" clId="{A55FED72-FD22-4FD5-83D4-D1B2F6C10D33}" dt="2019-10-27T00:38:01.446" v="916" actId="14100"/>
          <ac:spMkLst>
            <pc:docMk/>
            <pc:sldMk cId="1382798530" sldId="4710"/>
            <ac:spMk id="21" creationId="{38282317-3735-45BF-8A89-8A36ED6BED99}"/>
          </ac:spMkLst>
        </pc:spChg>
      </pc:sldChg>
      <pc:sldChg chg="ord">
        <pc:chgData name="Bob Ward" userId="6da7c2dd-8e2e-469f-a216-c384312e2a2d" providerId="ADAL" clId="{A55FED72-FD22-4FD5-83D4-D1B2F6C10D33}" dt="2019-10-21T18:16:04.948" v="596"/>
        <pc:sldMkLst>
          <pc:docMk/>
          <pc:sldMk cId="954336538" sldId="4731"/>
        </pc:sldMkLst>
      </pc:sldChg>
      <pc:sldChg chg="addSp delSp modSp add del modNotesTx">
        <pc:chgData name="Bob Ward" userId="6da7c2dd-8e2e-469f-a216-c384312e2a2d" providerId="ADAL" clId="{A55FED72-FD22-4FD5-83D4-D1B2F6C10D33}" dt="2019-10-27T17:55:08.498" v="1236" actId="47"/>
        <pc:sldMkLst>
          <pc:docMk/>
          <pc:sldMk cId="1057058229" sldId="4758"/>
        </pc:sldMkLst>
        <pc:spChg chg="mod">
          <ac:chgData name="Bob Ward" userId="6da7c2dd-8e2e-469f-a216-c384312e2a2d" providerId="ADAL" clId="{A55FED72-FD22-4FD5-83D4-D1B2F6C10D33}" dt="2019-10-27T17:49:19.890" v="1163" actId="1076"/>
          <ac:spMkLst>
            <pc:docMk/>
            <pc:sldMk cId="1057058229" sldId="4758"/>
            <ac:spMk id="2" creationId="{D53BB3F0-C6E8-4B45-BF0D-A821BECF14F2}"/>
          </ac:spMkLst>
        </pc:spChg>
        <pc:spChg chg="del">
          <ac:chgData name="Bob Ward" userId="6da7c2dd-8e2e-469f-a216-c384312e2a2d" providerId="ADAL" clId="{A55FED72-FD22-4FD5-83D4-D1B2F6C10D33}" dt="2019-10-27T17:51:26.759" v="1194" actId="478"/>
          <ac:spMkLst>
            <pc:docMk/>
            <pc:sldMk cId="1057058229" sldId="4758"/>
            <ac:spMk id="229" creationId="{77F31403-FBDB-4EEF-903A-2A75AECFEDBE}"/>
          </ac:spMkLst>
        </pc:spChg>
        <pc:spChg chg="del">
          <ac:chgData name="Bob Ward" userId="6da7c2dd-8e2e-469f-a216-c384312e2a2d" providerId="ADAL" clId="{A55FED72-FD22-4FD5-83D4-D1B2F6C10D33}" dt="2019-10-27T17:51:35.203" v="1195" actId="478"/>
          <ac:spMkLst>
            <pc:docMk/>
            <pc:sldMk cId="1057058229" sldId="4758"/>
            <ac:spMk id="244" creationId="{F893E8C6-54E6-0C47-BD14-0E6E5089BA7F}"/>
          </ac:spMkLst>
        </pc:spChg>
        <pc:spChg chg="del">
          <ac:chgData name="Bob Ward" userId="6da7c2dd-8e2e-469f-a216-c384312e2a2d" providerId="ADAL" clId="{A55FED72-FD22-4FD5-83D4-D1B2F6C10D33}" dt="2019-10-27T17:54:17.344" v="1223" actId="478"/>
          <ac:spMkLst>
            <pc:docMk/>
            <pc:sldMk cId="1057058229" sldId="4758"/>
            <ac:spMk id="245" creationId="{D176CD69-C9F4-9C4D-B83A-C296395DF399}"/>
          </ac:spMkLst>
        </pc:spChg>
        <pc:spChg chg="del">
          <ac:chgData name="Bob Ward" userId="6da7c2dd-8e2e-469f-a216-c384312e2a2d" providerId="ADAL" clId="{A55FED72-FD22-4FD5-83D4-D1B2F6C10D33}" dt="2019-10-27T17:48:56.079" v="1127" actId="478"/>
          <ac:spMkLst>
            <pc:docMk/>
            <pc:sldMk cId="1057058229" sldId="4758"/>
            <ac:spMk id="255" creationId="{0BBD927A-D7BE-1A47-B46A-C1C6DF81A889}"/>
          </ac:spMkLst>
        </pc:spChg>
        <pc:spChg chg="del">
          <ac:chgData name="Bob Ward" userId="6da7c2dd-8e2e-469f-a216-c384312e2a2d" providerId="ADAL" clId="{A55FED72-FD22-4FD5-83D4-D1B2F6C10D33}" dt="2019-10-27T17:52:00.857" v="1197" actId="478"/>
          <ac:spMkLst>
            <pc:docMk/>
            <pc:sldMk cId="1057058229" sldId="4758"/>
            <ac:spMk id="268" creationId="{4DF8A28E-9F59-BE41-BAF2-C7991A434DF2}"/>
          </ac:spMkLst>
        </pc:spChg>
        <pc:spChg chg="del">
          <ac:chgData name="Bob Ward" userId="6da7c2dd-8e2e-469f-a216-c384312e2a2d" providerId="ADAL" clId="{A55FED72-FD22-4FD5-83D4-D1B2F6C10D33}" dt="2019-10-27T17:54:41.190" v="1228" actId="478"/>
          <ac:spMkLst>
            <pc:docMk/>
            <pc:sldMk cId="1057058229" sldId="4758"/>
            <ac:spMk id="269" creationId="{B2A79333-E6FD-224E-BF21-0180E749634A}"/>
          </ac:spMkLst>
        </pc:spChg>
        <pc:spChg chg="add del">
          <ac:chgData name="Bob Ward" userId="6da7c2dd-8e2e-469f-a216-c384312e2a2d" providerId="ADAL" clId="{A55FED72-FD22-4FD5-83D4-D1B2F6C10D33}" dt="2019-10-27T17:49:43.016" v="1166"/>
          <ac:spMkLst>
            <pc:docMk/>
            <pc:sldMk cId="1057058229" sldId="4758"/>
            <ac:spMk id="272" creationId="{E12D7087-9D50-4AFB-A5B0-DB8FA0276553}"/>
          </ac:spMkLst>
        </pc:spChg>
        <pc:spChg chg="add mod">
          <ac:chgData name="Bob Ward" userId="6da7c2dd-8e2e-469f-a216-c384312e2a2d" providerId="ADAL" clId="{A55FED72-FD22-4FD5-83D4-D1B2F6C10D33}" dt="2019-10-27T17:50:38.262" v="1173" actId="554"/>
          <ac:spMkLst>
            <pc:docMk/>
            <pc:sldMk cId="1057058229" sldId="4758"/>
            <ac:spMk id="273" creationId="{6321DAE9-2973-444A-A1D7-E0018B5EA023}"/>
          </ac:spMkLst>
        </pc:spChg>
        <pc:spChg chg="add mod">
          <ac:chgData name="Bob Ward" userId="6da7c2dd-8e2e-469f-a216-c384312e2a2d" providerId="ADAL" clId="{A55FED72-FD22-4FD5-83D4-D1B2F6C10D33}" dt="2019-10-27T17:50:07.126" v="1171" actId="1076"/>
          <ac:spMkLst>
            <pc:docMk/>
            <pc:sldMk cId="1057058229" sldId="4758"/>
            <ac:spMk id="274" creationId="{F2DE746D-600D-4C4E-A1F5-B74527731621}"/>
          </ac:spMkLst>
        </pc:spChg>
        <pc:spChg chg="add mod">
          <ac:chgData name="Bob Ward" userId="6da7c2dd-8e2e-469f-a216-c384312e2a2d" providerId="ADAL" clId="{A55FED72-FD22-4FD5-83D4-D1B2F6C10D33}" dt="2019-10-27T17:50:38.262" v="1173" actId="554"/>
          <ac:spMkLst>
            <pc:docMk/>
            <pc:sldMk cId="1057058229" sldId="4758"/>
            <ac:spMk id="275" creationId="{7AD0C62D-E1DA-47F2-A71A-8EE53C82DF74}"/>
          </ac:spMkLst>
        </pc:spChg>
        <pc:spChg chg="add mod">
          <ac:chgData name="Bob Ward" userId="6da7c2dd-8e2e-469f-a216-c384312e2a2d" providerId="ADAL" clId="{A55FED72-FD22-4FD5-83D4-D1B2F6C10D33}" dt="2019-10-27T17:50:26.056" v="1172" actId="1076"/>
          <ac:spMkLst>
            <pc:docMk/>
            <pc:sldMk cId="1057058229" sldId="4758"/>
            <ac:spMk id="276" creationId="{28E57262-68AF-4145-92B7-E406DBF67FF0}"/>
          </ac:spMkLst>
        </pc:spChg>
        <pc:spChg chg="add mod">
          <ac:chgData name="Bob Ward" userId="6da7c2dd-8e2e-469f-a216-c384312e2a2d" providerId="ADAL" clId="{A55FED72-FD22-4FD5-83D4-D1B2F6C10D33}" dt="2019-10-27T17:51:07.957" v="1193" actId="1076"/>
          <ac:spMkLst>
            <pc:docMk/>
            <pc:sldMk cId="1057058229" sldId="4758"/>
            <ac:spMk id="277" creationId="{0824EE3E-FB76-4933-AE53-E585B670348C}"/>
          </ac:spMkLst>
        </pc:spChg>
        <pc:spChg chg="del">
          <ac:chgData name="Bob Ward" userId="6da7c2dd-8e2e-469f-a216-c384312e2a2d" providerId="ADAL" clId="{A55FED72-FD22-4FD5-83D4-D1B2F6C10D33}" dt="2019-10-27T17:51:45.514" v="1196" actId="478"/>
          <ac:spMkLst>
            <pc:docMk/>
            <pc:sldMk cId="1057058229" sldId="4758"/>
            <ac:spMk id="396" creationId="{0FA689F7-5F43-45F5-8D27-6BDDC03C0B1C}"/>
          </ac:spMkLst>
        </pc:spChg>
        <pc:spChg chg="del">
          <ac:chgData name="Bob Ward" userId="6da7c2dd-8e2e-469f-a216-c384312e2a2d" providerId="ADAL" clId="{A55FED72-FD22-4FD5-83D4-D1B2F6C10D33}" dt="2019-10-27T17:51:45.514" v="1196" actId="478"/>
          <ac:spMkLst>
            <pc:docMk/>
            <pc:sldMk cId="1057058229" sldId="4758"/>
            <ac:spMk id="517" creationId="{E6D42AC8-7DD8-E740-ABAD-FD4E499403A6}"/>
          </ac:spMkLst>
        </pc:spChg>
        <pc:spChg chg="del">
          <ac:chgData name="Bob Ward" userId="6da7c2dd-8e2e-469f-a216-c384312e2a2d" providerId="ADAL" clId="{A55FED72-FD22-4FD5-83D4-D1B2F6C10D33}" dt="2019-10-27T17:52:00.857" v="1197" actId="478"/>
          <ac:spMkLst>
            <pc:docMk/>
            <pc:sldMk cId="1057058229" sldId="4758"/>
            <ac:spMk id="519" creationId="{4443554E-8B97-9649-BD56-58D40BD2FEE3}"/>
          </ac:spMkLst>
        </pc:spChg>
        <pc:spChg chg="del">
          <ac:chgData name="Bob Ward" userId="6da7c2dd-8e2e-469f-a216-c384312e2a2d" providerId="ADAL" clId="{A55FED72-FD22-4FD5-83D4-D1B2F6C10D33}" dt="2019-10-27T17:51:35.203" v="1195" actId="478"/>
          <ac:spMkLst>
            <pc:docMk/>
            <pc:sldMk cId="1057058229" sldId="4758"/>
            <ac:spMk id="520" creationId="{04A064F9-DB6E-2C4C-84FC-55CEF1FAF8FD}"/>
          </ac:spMkLst>
        </pc:spChg>
        <pc:spChg chg="del">
          <ac:chgData name="Bob Ward" userId="6da7c2dd-8e2e-469f-a216-c384312e2a2d" providerId="ADAL" clId="{A55FED72-FD22-4FD5-83D4-D1B2F6C10D33}" dt="2019-10-27T17:54:13.071" v="1222" actId="478"/>
          <ac:spMkLst>
            <pc:docMk/>
            <pc:sldMk cId="1057058229" sldId="4758"/>
            <ac:spMk id="530" creationId="{62C077F4-AF99-CD43-A4B9-0131B3EA104D}"/>
          </ac:spMkLst>
        </pc:spChg>
        <pc:spChg chg="del">
          <ac:chgData name="Bob Ward" userId="6da7c2dd-8e2e-469f-a216-c384312e2a2d" providerId="ADAL" clId="{A55FED72-FD22-4FD5-83D4-D1B2F6C10D33}" dt="2019-10-27T17:52:00.857" v="1197" actId="478"/>
          <ac:spMkLst>
            <pc:docMk/>
            <pc:sldMk cId="1057058229" sldId="4758"/>
            <ac:spMk id="531" creationId="{7A3B29C6-DCC7-B54B-A1AB-C2F3C04368C8}"/>
          </ac:spMkLst>
        </pc:spChg>
        <pc:spChg chg="del">
          <ac:chgData name="Bob Ward" userId="6da7c2dd-8e2e-469f-a216-c384312e2a2d" providerId="ADAL" clId="{A55FED72-FD22-4FD5-83D4-D1B2F6C10D33}" dt="2019-10-27T17:51:45.514" v="1196" actId="478"/>
          <ac:spMkLst>
            <pc:docMk/>
            <pc:sldMk cId="1057058229" sldId="4758"/>
            <ac:spMk id="534" creationId="{352A7484-C450-1E4C-8EDB-89821AB4FCE3}"/>
          </ac:spMkLst>
        </pc:spChg>
        <pc:spChg chg="del">
          <ac:chgData name="Bob Ward" userId="6da7c2dd-8e2e-469f-a216-c384312e2a2d" providerId="ADAL" clId="{A55FED72-FD22-4FD5-83D4-D1B2F6C10D33}" dt="2019-10-27T17:52:20.612" v="1201" actId="478"/>
          <ac:spMkLst>
            <pc:docMk/>
            <pc:sldMk cId="1057058229" sldId="4758"/>
            <ac:spMk id="536" creationId="{97914BAD-6E97-8E4E-B122-DF2950A691DE}"/>
          </ac:spMkLst>
        </pc:spChg>
        <pc:spChg chg="del">
          <ac:chgData name="Bob Ward" userId="6da7c2dd-8e2e-469f-a216-c384312e2a2d" providerId="ADAL" clId="{A55FED72-FD22-4FD5-83D4-D1B2F6C10D33}" dt="2019-10-27T17:52:22.981" v="1202" actId="478"/>
          <ac:spMkLst>
            <pc:docMk/>
            <pc:sldMk cId="1057058229" sldId="4758"/>
            <ac:spMk id="537" creationId="{88EA9E1C-013E-CB4C-958C-2C5277C0EE17}"/>
          </ac:spMkLst>
        </pc:spChg>
        <pc:spChg chg="del">
          <ac:chgData name="Bob Ward" userId="6da7c2dd-8e2e-469f-a216-c384312e2a2d" providerId="ADAL" clId="{A55FED72-FD22-4FD5-83D4-D1B2F6C10D33}" dt="2019-10-27T17:52:16.439" v="1200" actId="478"/>
          <ac:spMkLst>
            <pc:docMk/>
            <pc:sldMk cId="1057058229" sldId="4758"/>
            <ac:spMk id="547" creationId="{7FB522E8-839E-4748-A2D3-132B3505F84A}"/>
          </ac:spMkLst>
        </pc:spChg>
        <pc:spChg chg="del">
          <ac:chgData name="Bob Ward" userId="6da7c2dd-8e2e-469f-a216-c384312e2a2d" providerId="ADAL" clId="{A55FED72-FD22-4FD5-83D4-D1B2F6C10D33}" dt="2019-10-27T17:51:35.203" v="1195" actId="478"/>
          <ac:spMkLst>
            <pc:docMk/>
            <pc:sldMk cId="1057058229" sldId="4758"/>
            <ac:spMk id="548" creationId="{61A20461-7F9B-8649-8513-DC30CD389A25}"/>
          </ac:spMkLst>
        </pc:spChg>
        <pc:spChg chg="del">
          <ac:chgData name="Bob Ward" userId="6da7c2dd-8e2e-469f-a216-c384312e2a2d" providerId="ADAL" clId="{A55FED72-FD22-4FD5-83D4-D1B2F6C10D33}" dt="2019-10-27T17:51:45.514" v="1196" actId="478"/>
          <ac:spMkLst>
            <pc:docMk/>
            <pc:sldMk cId="1057058229" sldId="4758"/>
            <ac:spMk id="551" creationId="{397E7E73-EE82-F948-A6E0-A5FFA1EA20F6}"/>
          </ac:spMkLst>
        </pc:spChg>
        <pc:spChg chg="del">
          <ac:chgData name="Bob Ward" userId="6da7c2dd-8e2e-469f-a216-c384312e2a2d" providerId="ADAL" clId="{A55FED72-FD22-4FD5-83D4-D1B2F6C10D33}" dt="2019-10-27T17:52:25.103" v="1203" actId="478"/>
          <ac:spMkLst>
            <pc:docMk/>
            <pc:sldMk cId="1057058229" sldId="4758"/>
            <ac:spMk id="553" creationId="{F9D75ED2-7039-754B-BA08-9165C5317605}"/>
          </ac:spMkLst>
        </pc:spChg>
        <pc:spChg chg="del">
          <ac:chgData name="Bob Ward" userId="6da7c2dd-8e2e-469f-a216-c384312e2a2d" providerId="ADAL" clId="{A55FED72-FD22-4FD5-83D4-D1B2F6C10D33}" dt="2019-10-27T17:52:31.369" v="1205" actId="478"/>
          <ac:spMkLst>
            <pc:docMk/>
            <pc:sldMk cId="1057058229" sldId="4758"/>
            <ac:spMk id="554" creationId="{D977A923-0DE2-3B40-8CDE-953510B91A89}"/>
          </ac:spMkLst>
        </pc:spChg>
        <pc:spChg chg="del">
          <ac:chgData name="Bob Ward" userId="6da7c2dd-8e2e-469f-a216-c384312e2a2d" providerId="ADAL" clId="{A55FED72-FD22-4FD5-83D4-D1B2F6C10D33}" dt="2019-10-27T17:52:00.857" v="1197" actId="478"/>
          <ac:spMkLst>
            <pc:docMk/>
            <pc:sldMk cId="1057058229" sldId="4758"/>
            <ac:spMk id="564" creationId="{8D9B4BDC-4F54-144B-B083-682BAC0B9029}"/>
          </ac:spMkLst>
        </pc:spChg>
        <pc:spChg chg="del">
          <ac:chgData name="Bob Ward" userId="6da7c2dd-8e2e-469f-a216-c384312e2a2d" providerId="ADAL" clId="{A55FED72-FD22-4FD5-83D4-D1B2F6C10D33}" dt="2019-10-27T17:51:45.514" v="1196" actId="478"/>
          <ac:spMkLst>
            <pc:docMk/>
            <pc:sldMk cId="1057058229" sldId="4758"/>
            <ac:spMk id="568" creationId="{E0FEA766-9A11-AE41-8E7B-B07CF2931FF7}"/>
          </ac:spMkLst>
        </pc:spChg>
        <pc:spChg chg="del">
          <ac:chgData name="Bob Ward" userId="6da7c2dd-8e2e-469f-a216-c384312e2a2d" providerId="ADAL" clId="{A55FED72-FD22-4FD5-83D4-D1B2F6C10D33}" dt="2019-10-27T17:54:08.920" v="1221" actId="478"/>
          <ac:spMkLst>
            <pc:docMk/>
            <pc:sldMk cId="1057058229" sldId="4758"/>
            <ac:spMk id="570" creationId="{C998E1E7-2D54-764D-88F6-824F6898BB20}"/>
          </ac:spMkLst>
        </pc:spChg>
        <pc:spChg chg="del">
          <ac:chgData name="Bob Ward" userId="6da7c2dd-8e2e-469f-a216-c384312e2a2d" providerId="ADAL" clId="{A55FED72-FD22-4FD5-83D4-D1B2F6C10D33}" dt="2019-10-27T17:52:40.545" v="1208" actId="478"/>
          <ac:spMkLst>
            <pc:docMk/>
            <pc:sldMk cId="1057058229" sldId="4758"/>
            <ac:spMk id="571" creationId="{39A78577-6460-3642-AA08-06A6E30614FB}"/>
          </ac:spMkLst>
        </pc:spChg>
        <pc:spChg chg="del">
          <ac:chgData name="Bob Ward" userId="6da7c2dd-8e2e-469f-a216-c384312e2a2d" providerId="ADAL" clId="{A55FED72-FD22-4FD5-83D4-D1B2F6C10D33}" dt="2019-10-27T17:54:03.638" v="1220" actId="478"/>
          <ac:spMkLst>
            <pc:docMk/>
            <pc:sldMk cId="1057058229" sldId="4758"/>
            <ac:spMk id="581" creationId="{0142E9A6-9AB5-724A-A518-ACD558347187}"/>
          </ac:spMkLst>
        </pc:spChg>
        <pc:spChg chg="del">
          <ac:chgData name="Bob Ward" userId="6da7c2dd-8e2e-469f-a216-c384312e2a2d" providerId="ADAL" clId="{A55FED72-FD22-4FD5-83D4-D1B2F6C10D33}" dt="2019-10-27T17:51:45.514" v="1196" actId="478"/>
          <ac:spMkLst>
            <pc:docMk/>
            <pc:sldMk cId="1057058229" sldId="4758"/>
            <ac:spMk id="585" creationId="{8019F070-A70B-C245-830A-2F3FF382D241}"/>
          </ac:spMkLst>
        </pc:spChg>
        <pc:spChg chg="del">
          <ac:chgData name="Bob Ward" userId="6da7c2dd-8e2e-469f-a216-c384312e2a2d" providerId="ADAL" clId="{A55FED72-FD22-4FD5-83D4-D1B2F6C10D33}" dt="2019-10-27T17:51:35.203" v="1195" actId="478"/>
          <ac:spMkLst>
            <pc:docMk/>
            <pc:sldMk cId="1057058229" sldId="4758"/>
            <ac:spMk id="587" creationId="{573EDA02-8A0A-D04F-85AB-E44D38A6E105}"/>
          </ac:spMkLst>
        </pc:spChg>
        <pc:spChg chg="del">
          <ac:chgData name="Bob Ward" userId="6da7c2dd-8e2e-469f-a216-c384312e2a2d" providerId="ADAL" clId="{A55FED72-FD22-4FD5-83D4-D1B2F6C10D33}" dt="2019-10-27T17:53:09.479" v="1211" actId="478"/>
          <ac:spMkLst>
            <pc:docMk/>
            <pc:sldMk cId="1057058229" sldId="4758"/>
            <ac:spMk id="588" creationId="{56D05172-C43F-C547-9090-74E9B7A2E42B}"/>
          </ac:spMkLst>
        </pc:spChg>
        <pc:spChg chg="del">
          <ac:chgData name="Bob Ward" userId="6da7c2dd-8e2e-469f-a216-c384312e2a2d" providerId="ADAL" clId="{A55FED72-FD22-4FD5-83D4-D1B2F6C10D33}" dt="2019-10-27T17:52:00.857" v="1197" actId="478"/>
          <ac:spMkLst>
            <pc:docMk/>
            <pc:sldMk cId="1057058229" sldId="4758"/>
            <ac:spMk id="598" creationId="{953AB943-195C-D34A-94D0-5E5C41592571}"/>
          </ac:spMkLst>
        </pc:spChg>
        <pc:spChg chg="del">
          <ac:chgData name="Bob Ward" userId="6da7c2dd-8e2e-469f-a216-c384312e2a2d" providerId="ADAL" clId="{A55FED72-FD22-4FD5-83D4-D1B2F6C10D33}" dt="2019-10-27T17:51:45.514" v="1196" actId="478"/>
          <ac:spMkLst>
            <pc:docMk/>
            <pc:sldMk cId="1057058229" sldId="4758"/>
            <ac:spMk id="602" creationId="{80580BDB-05CE-CA4F-9985-CC7551D86142}"/>
          </ac:spMkLst>
        </pc:spChg>
        <pc:spChg chg="add del">
          <ac:chgData name="Bob Ward" userId="6da7c2dd-8e2e-469f-a216-c384312e2a2d" providerId="ADAL" clId="{A55FED72-FD22-4FD5-83D4-D1B2F6C10D33}" dt="2019-10-27T17:53:48.787" v="1218" actId="478"/>
          <ac:spMkLst>
            <pc:docMk/>
            <pc:sldMk cId="1057058229" sldId="4758"/>
            <ac:spMk id="604" creationId="{AB347A38-8795-5D45-9769-F5F3E6731387}"/>
          </ac:spMkLst>
        </pc:spChg>
        <pc:spChg chg="del">
          <ac:chgData name="Bob Ward" userId="6da7c2dd-8e2e-469f-a216-c384312e2a2d" providerId="ADAL" clId="{A55FED72-FD22-4FD5-83D4-D1B2F6C10D33}" dt="2019-10-27T17:51:35.203" v="1195" actId="478"/>
          <ac:spMkLst>
            <pc:docMk/>
            <pc:sldMk cId="1057058229" sldId="4758"/>
            <ac:spMk id="605" creationId="{6B45BDB5-17E5-4942-86D6-567F38FB19BD}"/>
          </ac:spMkLst>
        </pc:spChg>
        <pc:spChg chg="del">
          <ac:chgData name="Bob Ward" userId="6da7c2dd-8e2e-469f-a216-c384312e2a2d" providerId="ADAL" clId="{A55FED72-FD22-4FD5-83D4-D1B2F6C10D33}" dt="2019-10-27T17:54:00.031" v="1219" actId="478"/>
          <ac:spMkLst>
            <pc:docMk/>
            <pc:sldMk cId="1057058229" sldId="4758"/>
            <ac:spMk id="615" creationId="{042669B9-3C7F-E44A-A010-89EE9D2B9A75}"/>
          </ac:spMkLst>
        </pc:spChg>
        <pc:grpChg chg="del">
          <ac:chgData name="Bob Ward" userId="6da7c2dd-8e2e-469f-a216-c384312e2a2d" providerId="ADAL" clId="{A55FED72-FD22-4FD5-83D4-D1B2F6C10D33}" dt="2019-10-27T17:51:45.514" v="1196" actId="478"/>
          <ac:grpSpMkLst>
            <pc:docMk/>
            <pc:sldMk cId="1057058229" sldId="4758"/>
            <ac:grpSpMk id="6" creationId="{A6694C5E-DCC3-E844-9BEB-0409DB9FB311}"/>
          </ac:grpSpMkLst>
        </pc:grpChg>
        <pc:grpChg chg="mod">
          <ac:chgData name="Bob Ward" userId="6da7c2dd-8e2e-469f-a216-c384312e2a2d" providerId="ADAL" clId="{A55FED72-FD22-4FD5-83D4-D1B2F6C10D33}" dt="2019-10-27T17:53:38.385" v="1216" actId="14100"/>
          <ac:grpSpMkLst>
            <pc:docMk/>
            <pc:sldMk cId="1057058229" sldId="4758"/>
            <ac:grpSpMk id="26" creationId="{9F9971DB-CFC0-D340-AA25-4A4FF88DEA72}"/>
          </ac:grpSpMkLst>
        </pc:grpChg>
        <pc:grpChg chg="del">
          <ac:chgData name="Bob Ward" userId="6da7c2dd-8e2e-469f-a216-c384312e2a2d" providerId="ADAL" clId="{A55FED72-FD22-4FD5-83D4-D1B2F6C10D33}" dt="2019-10-27T17:54:32.319" v="1224" actId="478"/>
          <ac:grpSpMkLst>
            <pc:docMk/>
            <pc:sldMk cId="1057058229" sldId="4758"/>
            <ac:grpSpMk id="246" creationId="{B94F745E-2C60-F442-81F7-7D0CBA783E1D}"/>
          </ac:grpSpMkLst>
        </pc:grpChg>
        <pc:grpChg chg="del">
          <ac:chgData name="Bob Ward" userId="6da7c2dd-8e2e-469f-a216-c384312e2a2d" providerId="ADAL" clId="{A55FED72-FD22-4FD5-83D4-D1B2F6C10D33}" dt="2019-10-27T17:51:45.514" v="1196" actId="478"/>
          <ac:grpSpMkLst>
            <pc:docMk/>
            <pc:sldMk cId="1057058229" sldId="4758"/>
            <ac:grpSpMk id="516" creationId="{76A8E501-3E79-A941-A0F9-1F162F991AC9}"/>
          </ac:grpSpMkLst>
        </pc:grpChg>
        <pc:grpChg chg="del">
          <ac:chgData name="Bob Ward" userId="6da7c2dd-8e2e-469f-a216-c384312e2a2d" providerId="ADAL" clId="{A55FED72-FD22-4FD5-83D4-D1B2F6C10D33}" dt="2019-10-27T17:54:13.071" v="1222" actId="478"/>
          <ac:grpSpMkLst>
            <pc:docMk/>
            <pc:sldMk cId="1057058229" sldId="4758"/>
            <ac:grpSpMk id="521" creationId="{AAAE0D36-5B2D-1649-80BE-E04EB47E7D72}"/>
          </ac:grpSpMkLst>
        </pc:grpChg>
        <pc:grpChg chg="del">
          <ac:chgData name="Bob Ward" userId="6da7c2dd-8e2e-469f-a216-c384312e2a2d" providerId="ADAL" clId="{A55FED72-FD22-4FD5-83D4-D1B2F6C10D33}" dt="2019-10-27T17:51:45.514" v="1196" actId="478"/>
          <ac:grpSpMkLst>
            <pc:docMk/>
            <pc:sldMk cId="1057058229" sldId="4758"/>
            <ac:grpSpMk id="533" creationId="{19526B77-EC7A-D64D-85BD-C5820ED1C7BE}"/>
          </ac:grpSpMkLst>
        </pc:grpChg>
        <pc:grpChg chg="del">
          <ac:chgData name="Bob Ward" userId="6da7c2dd-8e2e-469f-a216-c384312e2a2d" providerId="ADAL" clId="{A55FED72-FD22-4FD5-83D4-D1B2F6C10D33}" dt="2019-10-27T17:52:00.857" v="1197" actId="478"/>
          <ac:grpSpMkLst>
            <pc:docMk/>
            <pc:sldMk cId="1057058229" sldId="4758"/>
            <ac:grpSpMk id="538" creationId="{9B6DF391-6506-8A4A-BD3A-1F31F2E268EC}"/>
          </ac:grpSpMkLst>
        </pc:grpChg>
        <pc:grpChg chg="del">
          <ac:chgData name="Bob Ward" userId="6da7c2dd-8e2e-469f-a216-c384312e2a2d" providerId="ADAL" clId="{A55FED72-FD22-4FD5-83D4-D1B2F6C10D33}" dt="2019-10-27T17:51:45.514" v="1196" actId="478"/>
          <ac:grpSpMkLst>
            <pc:docMk/>
            <pc:sldMk cId="1057058229" sldId="4758"/>
            <ac:grpSpMk id="550" creationId="{572FE91A-5328-2F49-87EE-E6825C1DFD86}"/>
          </ac:grpSpMkLst>
        </pc:grpChg>
        <pc:grpChg chg="del">
          <ac:chgData name="Bob Ward" userId="6da7c2dd-8e2e-469f-a216-c384312e2a2d" providerId="ADAL" clId="{A55FED72-FD22-4FD5-83D4-D1B2F6C10D33}" dt="2019-10-27T17:52:00.857" v="1197" actId="478"/>
          <ac:grpSpMkLst>
            <pc:docMk/>
            <pc:sldMk cId="1057058229" sldId="4758"/>
            <ac:grpSpMk id="555" creationId="{BBEF7754-5858-4F4D-9D1D-CF9221DAF164}"/>
          </ac:grpSpMkLst>
        </pc:grpChg>
        <pc:grpChg chg="del">
          <ac:chgData name="Bob Ward" userId="6da7c2dd-8e2e-469f-a216-c384312e2a2d" providerId="ADAL" clId="{A55FED72-FD22-4FD5-83D4-D1B2F6C10D33}" dt="2019-10-27T17:51:45.514" v="1196" actId="478"/>
          <ac:grpSpMkLst>
            <pc:docMk/>
            <pc:sldMk cId="1057058229" sldId="4758"/>
            <ac:grpSpMk id="567" creationId="{B6EC7F98-0BCD-5042-8BC8-9CDD83164685}"/>
          </ac:grpSpMkLst>
        </pc:grpChg>
        <pc:grpChg chg="del">
          <ac:chgData name="Bob Ward" userId="6da7c2dd-8e2e-469f-a216-c384312e2a2d" providerId="ADAL" clId="{A55FED72-FD22-4FD5-83D4-D1B2F6C10D33}" dt="2019-10-27T17:54:03.638" v="1220" actId="478"/>
          <ac:grpSpMkLst>
            <pc:docMk/>
            <pc:sldMk cId="1057058229" sldId="4758"/>
            <ac:grpSpMk id="572" creationId="{78B713C2-093A-2C44-84EF-B8F97920E221}"/>
          </ac:grpSpMkLst>
        </pc:grpChg>
        <pc:grpChg chg="del">
          <ac:chgData name="Bob Ward" userId="6da7c2dd-8e2e-469f-a216-c384312e2a2d" providerId="ADAL" clId="{A55FED72-FD22-4FD5-83D4-D1B2F6C10D33}" dt="2019-10-27T17:51:45.514" v="1196" actId="478"/>
          <ac:grpSpMkLst>
            <pc:docMk/>
            <pc:sldMk cId="1057058229" sldId="4758"/>
            <ac:grpSpMk id="584" creationId="{AC795AC6-157D-C649-B55D-FFC4FAFD5BB9}"/>
          </ac:grpSpMkLst>
        </pc:grpChg>
        <pc:grpChg chg="del">
          <ac:chgData name="Bob Ward" userId="6da7c2dd-8e2e-469f-a216-c384312e2a2d" providerId="ADAL" clId="{A55FED72-FD22-4FD5-83D4-D1B2F6C10D33}" dt="2019-10-27T17:51:45.514" v="1196" actId="478"/>
          <ac:grpSpMkLst>
            <pc:docMk/>
            <pc:sldMk cId="1057058229" sldId="4758"/>
            <ac:grpSpMk id="601" creationId="{E016A479-EAD2-AF49-B806-0A9F0237D3DD}"/>
          </ac:grpSpMkLst>
        </pc:grpChg>
        <pc:grpChg chg="del">
          <ac:chgData name="Bob Ward" userId="6da7c2dd-8e2e-469f-a216-c384312e2a2d" providerId="ADAL" clId="{A55FED72-FD22-4FD5-83D4-D1B2F6C10D33}" dt="2019-10-27T17:54:00.031" v="1219" actId="478"/>
          <ac:grpSpMkLst>
            <pc:docMk/>
            <pc:sldMk cId="1057058229" sldId="4758"/>
            <ac:grpSpMk id="606" creationId="{6E56783D-BBC1-E240-9E5C-82FF2CAE14FE}"/>
          </ac:grpSpMkLst>
        </pc:grpChg>
        <pc:cxnChg chg="mod">
          <ac:chgData name="Bob Ward" userId="6da7c2dd-8e2e-469f-a216-c384312e2a2d" providerId="ADAL" clId="{A55FED72-FD22-4FD5-83D4-D1B2F6C10D33}" dt="2019-10-27T17:53:38.385" v="1216" actId="14100"/>
          <ac:cxnSpMkLst>
            <pc:docMk/>
            <pc:sldMk cId="1057058229" sldId="4758"/>
            <ac:cxnSpMk id="19" creationId="{807B64FD-F960-4FA5-A75F-5304E5D4707A}"/>
          </ac:cxnSpMkLst>
        </pc:cxnChg>
        <pc:cxnChg chg="del">
          <ac:chgData name="Bob Ward" userId="6da7c2dd-8e2e-469f-a216-c384312e2a2d" providerId="ADAL" clId="{A55FED72-FD22-4FD5-83D4-D1B2F6C10D33}" dt="2019-10-27T17:54:48.714" v="1231" actId="478"/>
          <ac:cxnSpMkLst>
            <pc:docMk/>
            <pc:sldMk cId="1057058229" sldId="4758"/>
            <ac:cxnSpMk id="248" creationId="{D146621C-D43A-F74D-8505-1831C579845B}"/>
          </ac:cxnSpMkLst>
        </pc:cxnChg>
        <pc:cxnChg chg="del">
          <ac:chgData name="Bob Ward" userId="6da7c2dd-8e2e-469f-a216-c384312e2a2d" providerId="ADAL" clId="{A55FED72-FD22-4FD5-83D4-D1B2F6C10D33}" dt="2019-10-27T17:54:38.455" v="1227" actId="478"/>
          <ac:cxnSpMkLst>
            <pc:docMk/>
            <pc:sldMk cId="1057058229" sldId="4758"/>
            <ac:cxnSpMk id="262" creationId="{EE2DE358-1E71-D84A-A3C0-1E319EA18F39}"/>
          </ac:cxnSpMkLst>
        </pc:cxnChg>
        <pc:cxnChg chg="del">
          <ac:chgData name="Bob Ward" userId="6da7c2dd-8e2e-469f-a216-c384312e2a2d" providerId="ADAL" clId="{A55FED72-FD22-4FD5-83D4-D1B2F6C10D33}" dt="2019-10-27T17:54:43.030" v="1229" actId="478"/>
          <ac:cxnSpMkLst>
            <pc:docMk/>
            <pc:sldMk cId="1057058229" sldId="4758"/>
            <ac:cxnSpMk id="263" creationId="{C182B588-6C35-0243-B5E3-9C928C78DA90}"/>
          </ac:cxnSpMkLst>
        </pc:cxnChg>
        <pc:cxnChg chg="del">
          <ac:chgData name="Bob Ward" userId="6da7c2dd-8e2e-469f-a216-c384312e2a2d" providerId="ADAL" clId="{A55FED72-FD22-4FD5-83D4-D1B2F6C10D33}" dt="2019-10-27T17:54:45.402" v="1230" actId="478"/>
          <ac:cxnSpMkLst>
            <pc:docMk/>
            <pc:sldMk cId="1057058229" sldId="4758"/>
            <ac:cxnSpMk id="265" creationId="{533D628E-19F0-7C43-B790-62ADA51C462A}"/>
          </ac:cxnSpMkLst>
        </pc:cxnChg>
        <pc:cxnChg chg="del">
          <ac:chgData name="Bob Ward" userId="6da7c2dd-8e2e-469f-a216-c384312e2a2d" providerId="ADAL" clId="{A55FED72-FD22-4FD5-83D4-D1B2F6C10D33}" dt="2019-10-27T17:54:36.653" v="1226" actId="478"/>
          <ac:cxnSpMkLst>
            <pc:docMk/>
            <pc:sldMk cId="1057058229" sldId="4758"/>
            <ac:cxnSpMk id="266" creationId="{38D9D57F-8B62-E647-AE68-828DE5CE4BD9}"/>
          </ac:cxnSpMkLst>
        </pc:cxnChg>
        <pc:cxnChg chg="del">
          <ac:chgData name="Bob Ward" userId="6da7c2dd-8e2e-469f-a216-c384312e2a2d" providerId="ADAL" clId="{A55FED72-FD22-4FD5-83D4-D1B2F6C10D33}" dt="2019-10-27T17:54:34.185" v="1225" actId="478"/>
          <ac:cxnSpMkLst>
            <pc:docMk/>
            <pc:sldMk cId="1057058229" sldId="4758"/>
            <ac:cxnSpMk id="267" creationId="{DBD4AF6A-A3AE-F748-8DD9-ADAD16A88FB3}"/>
          </ac:cxnSpMkLst>
        </pc:cxnChg>
        <pc:cxnChg chg="del">
          <ac:chgData name="Bob Ward" userId="6da7c2dd-8e2e-469f-a216-c384312e2a2d" providerId="ADAL" clId="{A55FED72-FD22-4FD5-83D4-D1B2F6C10D33}" dt="2019-10-27T17:54:32.319" v="1224" actId="478"/>
          <ac:cxnSpMkLst>
            <pc:docMk/>
            <pc:sldMk cId="1057058229" sldId="4758"/>
            <ac:cxnSpMk id="270" creationId="{0001DA93-A807-7D43-BA58-9AE6B5CB3F57}"/>
          </ac:cxnSpMkLst>
        </pc:cxnChg>
        <pc:cxnChg chg="del">
          <ac:chgData name="Bob Ward" userId="6da7c2dd-8e2e-469f-a216-c384312e2a2d" providerId="ADAL" clId="{A55FED72-FD22-4FD5-83D4-D1B2F6C10D33}" dt="2019-10-27T17:54:58.511" v="1234" actId="478"/>
          <ac:cxnSpMkLst>
            <pc:docMk/>
            <pc:sldMk cId="1057058229" sldId="4758"/>
            <ac:cxnSpMk id="525" creationId="{CD44BE65-2EC0-D54C-B2EA-4AAE1856BA37}"/>
          </ac:cxnSpMkLst>
        </pc:cxnChg>
        <pc:cxnChg chg="del">
          <ac:chgData name="Bob Ward" userId="6da7c2dd-8e2e-469f-a216-c384312e2a2d" providerId="ADAL" clId="{A55FED72-FD22-4FD5-83D4-D1B2F6C10D33}" dt="2019-10-27T17:54:55.586" v="1233" actId="478"/>
          <ac:cxnSpMkLst>
            <pc:docMk/>
            <pc:sldMk cId="1057058229" sldId="4758"/>
            <ac:cxnSpMk id="529" creationId="{5D610662-5732-384B-91C7-746BA9520D37}"/>
          </ac:cxnSpMkLst>
        </pc:cxnChg>
        <pc:cxnChg chg="del">
          <ac:chgData name="Bob Ward" userId="6da7c2dd-8e2e-469f-a216-c384312e2a2d" providerId="ADAL" clId="{A55FED72-FD22-4FD5-83D4-D1B2F6C10D33}" dt="2019-10-27T17:54:52.348" v="1232" actId="478"/>
          <ac:cxnSpMkLst>
            <pc:docMk/>
            <pc:sldMk cId="1057058229" sldId="4758"/>
            <ac:cxnSpMk id="532" creationId="{B9D45F34-79E2-0441-8DE0-78F79CDDF1F4}"/>
          </ac:cxnSpMkLst>
        </pc:cxnChg>
        <pc:cxnChg chg="del">
          <ac:chgData name="Bob Ward" userId="6da7c2dd-8e2e-469f-a216-c384312e2a2d" providerId="ADAL" clId="{A55FED72-FD22-4FD5-83D4-D1B2F6C10D33}" dt="2019-10-27T17:52:00.857" v="1197" actId="478"/>
          <ac:cxnSpMkLst>
            <pc:docMk/>
            <pc:sldMk cId="1057058229" sldId="4758"/>
            <ac:cxnSpMk id="549" creationId="{9E3A14EE-01D9-3B4D-BB55-7AB789E5252E}"/>
          </ac:cxnSpMkLst>
        </pc:cxnChg>
        <pc:cxnChg chg="del">
          <ac:chgData name="Bob Ward" userId="6da7c2dd-8e2e-469f-a216-c384312e2a2d" providerId="ADAL" clId="{A55FED72-FD22-4FD5-83D4-D1B2F6C10D33}" dt="2019-10-27T17:52:29.141" v="1204" actId="478"/>
          <ac:cxnSpMkLst>
            <pc:docMk/>
            <pc:sldMk cId="1057058229" sldId="4758"/>
            <ac:cxnSpMk id="557" creationId="{48830C8F-9716-9F40-A2B6-9A3160D4F41B}"/>
          </ac:cxnSpMkLst>
        </pc:cxnChg>
        <pc:cxnChg chg="del">
          <ac:chgData name="Bob Ward" userId="6da7c2dd-8e2e-469f-a216-c384312e2a2d" providerId="ADAL" clId="{A55FED72-FD22-4FD5-83D4-D1B2F6C10D33}" dt="2019-10-27T17:52:00.857" v="1197" actId="478"/>
          <ac:cxnSpMkLst>
            <pc:docMk/>
            <pc:sldMk cId="1057058229" sldId="4758"/>
            <ac:cxnSpMk id="563" creationId="{7807644D-5A3D-AC4F-8A3F-E28AC1F79729}"/>
          </ac:cxnSpMkLst>
        </pc:cxnChg>
        <pc:cxnChg chg="del">
          <ac:chgData name="Bob Ward" userId="6da7c2dd-8e2e-469f-a216-c384312e2a2d" providerId="ADAL" clId="{A55FED72-FD22-4FD5-83D4-D1B2F6C10D33}" dt="2019-10-27T17:51:35.203" v="1195" actId="478"/>
          <ac:cxnSpMkLst>
            <pc:docMk/>
            <pc:sldMk cId="1057058229" sldId="4758"/>
            <ac:cxnSpMk id="566" creationId="{6737A257-A214-164C-BE88-A2666B178B0C}"/>
          </ac:cxnSpMkLst>
        </pc:cxnChg>
        <pc:cxnChg chg="del">
          <ac:chgData name="Bob Ward" userId="6da7c2dd-8e2e-469f-a216-c384312e2a2d" providerId="ADAL" clId="{A55FED72-FD22-4FD5-83D4-D1B2F6C10D33}" dt="2019-10-27T17:52:39.061" v="1207" actId="478"/>
          <ac:cxnSpMkLst>
            <pc:docMk/>
            <pc:sldMk cId="1057058229" sldId="4758"/>
            <ac:cxnSpMk id="574" creationId="{865CE0D2-F114-F442-84CB-271AF0D2E7AF}"/>
          </ac:cxnSpMkLst>
        </pc:cxnChg>
        <pc:cxnChg chg="del">
          <ac:chgData name="Bob Ward" userId="6da7c2dd-8e2e-469f-a216-c384312e2a2d" providerId="ADAL" clId="{A55FED72-FD22-4FD5-83D4-D1B2F6C10D33}" dt="2019-10-27T17:52:42.939" v="1209" actId="478"/>
          <ac:cxnSpMkLst>
            <pc:docMk/>
            <pc:sldMk cId="1057058229" sldId="4758"/>
            <ac:cxnSpMk id="578" creationId="{5F924029-55E2-1A4E-844B-B6564A55A345}"/>
          </ac:cxnSpMkLst>
        </pc:cxnChg>
        <pc:cxnChg chg="del">
          <ac:chgData name="Bob Ward" userId="6da7c2dd-8e2e-469f-a216-c384312e2a2d" providerId="ADAL" clId="{A55FED72-FD22-4FD5-83D4-D1B2F6C10D33}" dt="2019-10-27T17:52:00.857" v="1197" actId="478"/>
          <ac:cxnSpMkLst>
            <pc:docMk/>
            <pc:sldMk cId="1057058229" sldId="4758"/>
            <ac:cxnSpMk id="579" creationId="{CF9D7C43-D8EE-8E4C-BF63-E785C63DC986}"/>
          </ac:cxnSpMkLst>
        </pc:cxnChg>
        <pc:cxnChg chg="del">
          <ac:chgData name="Bob Ward" userId="6da7c2dd-8e2e-469f-a216-c384312e2a2d" providerId="ADAL" clId="{A55FED72-FD22-4FD5-83D4-D1B2F6C10D33}" dt="2019-10-27T17:51:35.203" v="1195" actId="478"/>
          <ac:cxnSpMkLst>
            <pc:docMk/>
            <pc:sldMk cId="1057058229" sldId="4758"/>
            <ac:cxnSpMk id="580" creationId="{C2FBC159-7BD7-4049-9111-9BF78843DFCF}"/>
          </ac:cxnSpMkLst>
        </pc:cxnChg>
        <pc:cxnChg chg="del">
          <ac:chgData name="Bob Ward" userId="6da7c2dd-8e2e-469f-a216-c384312e2a2d" providerId="ADAL" clId="{A55FED72-FD22-4FD5-83D4-D1B2F6C10D33}" dt="2019-10-27T17:52:34.152" v="1206" actId="478"/>
          <ac:cxnSpMkLst>
            <pc:docMk/>
            <pc:sldMk cId="1057058229" sldId="4758"/>
            <ac:cxnSpMk id="583" creationId="{CBA153A7-1D6E-8C43-A9F4-A30A81234A0A}"/>
          </ac:cxnSpMkLst>
        </pc:cxnChg>
        <pc:cxnChg chg="del">
          <ac:chgData name="Bob Ward" userId="6da7c2dd-8e2e-469f-a216-c384312e2a2d" providerId="ADAL" clId="{A55FED72-FD22-4FD5-83D4-D1B2F6C10D33}" dt="2019-10-27T17:52:46.788" v="1210" actId="478"/>
          <ac:cxnSpMkLst>
            <pc:docMk/>
            <pc:sldMk cId="1057058229" sldId="4758"/>
            <ac:cxnSpMk id="593" creationId="{DADA7250-5147-4E40-BB61-B304D2B4D690}"/>
          </ac:cxnSpMkLst>
        </pc:cxnChg>
        <pc:cxnChg chg="del">
          <ac:chgData name="Bob Ward" userId="6da7c2dd-8e2e-469f-a216-c384312e2a2d" providerId="ADAL" clId="{A55FED72-FD22-4FD5-83D4-D1B2F6C10D33}" dt="2019-10-27T17:55:03.373" v="1235" actId="478"/>
          <ac:cxnSpMkLst>
            <pc:docMk/>
            <pc:sldMk cId="1057058229" sldId="4758"/>
            <ac:cxnSpMk id="614" creationId="{DB1F7853-FA02-0E40-8241-34D1E20F87B9}"/>
          </ac:cxnSpMkLst>
        </pc:cxnChg>
        <pc:cxnChg chg="del">
          <ac:chgData name="Bob Ward" userId="6da7c2dd-8e2e-469f-a216-c384312e2a2d" providerId="ADAL" clId="{A55FED72-FD22-4FD5-83D4-D1B2F6C10D33}" dt="2019-10-27T17:52:00.857" v="1197" actId="478"/>
          <ac:cxnSpMkLst>
            <pc:docMk/>
            <pc:sldMk cId="1057058229" sldId="4758"/>
            <ac:cxnSpMk id="617" creationId="{C3898B18-3447-6A47-AFD1-E37B76ECA7E8}"/>
          </ac:cxnSpMkLst>
        </pc:cxnChg>
      </pc:sldChg>
      <pc:sldChg chg="addSp delSp modSp add del">
        <pc:chgData name="Bob Ward" userId="6da7c2dd-8e2e-469f-a216-c384312e2a2d" providerId="ADAL" clId="{A55FED72-FD22-4FD5-83D4-D1B2F6C10D33}" dt="2019-10-27T19:45:44.288" v="5863" actId="47"/>
        <pc:sldMkLst>
          <pc:docMk/>
          <pc:sldMk cId="1998862343" sldId="4759"/>
        </pc:sldMkLst>
        <pc:spChg chg="del">
          <ac:chgData name="Bob Ward" userId="6da7c2dd-8e2e-469f-a216-c384312e2a2d" providerId="ADAL" clId="{A55FED72-FD22-4FD5-83D4-D1B2F6C10D33}" dt="2019-10-27T19:39:11.156" v="5491" actId="478"/>
          <ac:spMkLst>
            <pc:docMk/>
            <pc:sldMk cId="1998862343" sldId="4759"/>
            <ac:spMk id="3" creationId="{3ED94901-E8A6-41E7-82B7-A9BBF5328382}"/>
          </ac:spMkLst>
        </pc:spChg>
        <pc:spChg chg="mod">
          <ac:chgData name="Bob Ward" userId="6da7c2dd-8e2e-469f-a216-c384312e2a2d" providerId="ADAL" clId="{A55FED72-FD22-4FD5-83D4-D1B2F6C10D33}" dt="2019-10-27T19:41:42.788" v="5512" actId="1076"/>
          <ac:spMkLst>
            <pc:docMk/>
            <pc:sldMk cId="1998862343" sldId="4759"/>
            <ac:spMk id="90" creationId="{20E9E03B-32C0-4034-BF1D-4FBA780D4365}"/>
          </ac:spMkLst>
        </pc:spChg>
        <pc:spChg chg="mod">
          <ac:chgData name="Bob Ward" userId="6da7c2dd-8e2e-469f-a216-c384312e2a2d" providerId="ADAL" clId="{A55FED72-FD22-4FD5-83D4-D1B2F6C10D33}" dt="2019-10-27T19:40:21.617" v="5503" actId="1076"/>
          <ac:spMkLst>
            <pc:docMk/>
            <pc:sldMk cId="1998862343" sldId="4759"/>
            <ac:spMk id="91" creationId="{052F714A-BEE6-4B8A-B92B-3AE0E57CC395}"/>
          </ac:spMkLst>
        </pc:spChg>
        <pc:spChg chg="mod">
          <ac:chgData name="Bob Ward" userId="6da7c2dd-8e2e-469f-a216-c384312e2a2d" providerId="ADAL" clId="{A55FED72-FD22-4FD5-83D4-D1B2F6C10D33}" dt="2019-10-27T19:40:21.617" v="5503" actId="1076"/>
          <ac:spMkLst>
            <pc:docMk/>
            <pc:sldMk cId="1998862343" sldId="4759"/>
            <ac:spMk id="92" creationId="{74AE6CA4-1369-41F0-B3E3-47495F8031B4}"/>
          </ac:spMkLst>
        </pc:spChg>
        <pc:spChg chg="mod">
          <ac:chgData name="Bob Ward" userId="6da7c2dd-8e2e-469f-a216-c384312e2a2d" providerId="ADAL" clId="{A55FED72-FD22-4FD5-83D4-D1B2F6C10D33}" dt="2019-10-27T19:40:21.617" v="5503" actId="1076"/>
          <ac:spMkLst>
            <pc:docMk/>
            <pc:sldMk cId="1998862343" sldId="4759"/>
            <ac:spMk id="94" creationId="{DB418CE6-D42B-426D-8CB1-261022B104F5}"/>
          </ac:spMkLst>
        </pc:spChg>
        <pc:spChg chg="mod">
          <ac:chgData name="Bob Ward" userId="6da7c2dd-8e2e-469f-a216-c384312e2a2d" providerId="ADAL" clId="{A55FED72-FD22-4FD5-83D4-D1B2F6C10D33}" dt="2019-10-27T19:40:21.617" v="5503" actId="1076"/>
          <ac:spMkLst>
            <pc:docMk/>
            <pc:sldMk cId="1998862343" sldId="4759"/>
            <ac:spMk id="95" creationId="{6DDE9B64-E39B-489D-A952-E6466BD6AF78}"/>
          </ac:spMkLst>
        </pc:spChg>
        <pc:spChg chg="del">
          <ac:chgData name="Bob Ward" userId="6da7c2dd-8e2e-469f-a216-c384312e2a2d" providerId="ADAL" clId="{A55FED72-FD22-4FD5-83D4-D1B2F6C10D33}" dt="2019-10-27T19:39:33.204" v="5495" actId="478"/>
          <ac:spMkLst>
            <pc:docMk/>
            <pc:sldMk cId="1998862343" sldId="4759"/>
            <ac:spMk id="98" creationId="{9DBA9693-C34E-4522-BAD3-682F058F832B}"/>
          </ac:spMkLst>
        </pc:spChg>
        <pc:spChg chg="del">
          <ac:chgData name="Bob Ward" userId="6da7c2dd-8e2e-469f-a216-c384312e2a2d" providerId="ADAL" clId="{A55FED72-FD22-4FD5-83D4-D1B2F6C10D33}" dt="2019-10-27T19:39:33.204" v="5495" actId="478"/>
          <ac:spMkLst>
            <pc:docMk/>
            <pc:sldMk cId="1998862343" sldId="4759"/>
            <ac:spMk id="101" creationId="{0E58F585-106F-4F35-919A-F79F78CE56F2}"/>
          </ac:spMkLst>
        </pc:spChg>
        <pc:spChg chg="del">
          <ac:chgData name="Bob Ward" userId="6da7c2dd-8e2e-469f-a216-c384312e2a2d" providerId="ADAL" clId="{A55FED72-FD22-4FD5-83D4-D1B2F6C10D33}" dt="2019-10-27T19:39:33.204" v="5495" actId="478"/>
          <ac:spMkLst>
            <pc:docMk/>
            <pc:sldMk cId="1998862343" sldId="4759"/>
            <ac:spMk id="102" creationId="{3D588364-5B41-43F2-BF7E-EF209DB960D0}"/>
          </ac:spMkLst>
        </pc:spChg>
        <pc:spChg chg="del">
          <ac:chgData name="Bob Ward" userId="6da7c2dd-8e2e-469f-a216-c384312e2a2d" providerId="ADAL" clId="{A55FED72-FD22-4FD5-83D4-D1B2F6C10D33}" dt="2019-10-27T19:39:33.204" v="5495" actId="478"/>
          <ac:spMkLst>
            <pc:docMk/>
            <pc:sldMk cId="1998862343" sldId="4759"/>
            <ac:spMk id="103" creationId="{C9363C21-06C0-4869-8044-1A9EA08AE859}"/>
          </ac:spMkLst>
        </pc:spChg>
        <pc:spChg chg="del">
          <ac:chgData name="Bob Ward" userId="6da7c2dd-8e2e-469f-a216-c384312e2a2d" providerId="ADAL" clId="{A55FED72-FD22-4FD5-83D4-D1B2F6C10D33}" dt="2019-10-27T19:39:33.204" v="5495" actId="478"/>
          <ac:spMkLst>
            <pc:docMk/>
            <pc:sldMk cId="1998862343" sldId="4759"/>
            <ac:spMk id="104" creationId="{480AA759-F68B-4ABB-8136-66335301E35A}"/>
          </ac:spMkLst>
        </pc:spChg>
        <pc:spChg chg="del">
          <ac:chgData name="Bob Ward" userId="6da7c2dd-8e2e-469f-a216-c384312e2a2d" providerId="ADAL" clId="{A55FED72-FD22-4FD5-83D4-D1B2F6C10D33}" dt="2019-10-27T19:39:33.204" v="5495" actId="478"/>
          <ac:spMkLst>
            <pc:docMk/>
            <pc:sldMk cId="1998862343" sldId="4759"/>
            <ac:spMk id="105" creationId="{AEEE7FF8-7332-45E1-99C2-00FD007B650D}"/>
          </ac:spMkLst>
        </pc:spChg>
        <pc:spChg chg="del">
          <ac:chgData name="Bob Ward" userId="6da7c2dd-8e2e-469f-a216-c384312e2a2d" providerId="ADAL" clId="{A55FED72-FD22-4FD5-83D4-D1B2F6C10D33}" dt="2019-10-27T19:39:22.770" v="5493" actId="478"/>
          <ac:spMkLst>
            <pc:docMk/>
            <pc:sldMk cId="1998862343" sldId="4759"/>
            <ac:spMk id="106" creationId="{D0E98216-87A2-4C63-80D9-54DBF7DBD174}"/>
          </ac:spMkLst>
        </pc:spChg>
        <pc:spChg chg="del">
          <ac:chgData name="Bob Ward" userId="6da7c2dd-8e2e-469f-a216-c384312e2a2d" providerId="ADAL" clId="{A55FED72-FD22-4FD5-83D4-D1B2F6C10D33}" dt="2019-10-27T19:39:22.770" v="5493" actId="478"/>
          <ac:spMkLst>
            <pc:docMk/>
            <pc:sldMk cId="1998862343" sldId="4759"/>
            <ac:spMk id="107" creationId="{5835B9B0-982B-4B08-8EF4-3093178F82C6}"/>
          </ac:spMkLst>
        </pc:spChg>
        <pc:spChg chg="del">
          <ac:chgData name="Bob Ward" userId="6da7c2dd-8e2e-469f-a216-c384312e2a2d" providerId="ADAL" clId="{A55FED72-FD22-4FD5-83D4-D1B2F6C10D33}" dt="2019-10-27T19:39:33.204" v="5495" actId="478"/>
          <ac:spMkLst>
            <pc:docMk/>
            <pc:sldMk cId="1998862343" sldId="4759"/>
            <ac:spMk id="108" creationId="{C74CA31E-DD38-44C7-BB50-9C2694880D7F}"/>
          </ac:spMkLst>
        </pc:spChg>
        <pc:spChg chg="del">
          <ac:chgData name="Bob Ward" userId="6da7c2dd-8e2e-469f-a216-c384312e2a2d" providerId="ADAL" clId="{A55FED72-FD22-4FD5-83D4-D1B2F6C10D33}" dt="2019-10-27T19:39:33.204" v="5495" actId="478"/>
          <ac:spMkLst>
            <pc:docMk/>
            <pc:sldMk cId="1998862343" sldId="4759"/>
            <ac:spMk id="109" creationId="{6CCD9860-1866-4204-8E04-D89EF5055002}"/>
          </ac:spMkLst>
        </pc:spChg>
        <pc:spChg chg="del">
          <ac:chgData name="Bob Ward" userId="6da7c2dd-8e2e-469f-a216-c384312e2a2d" providerId="ADAL" clId="{A55FED72-FD22-4FD5-83D4-D1B2F6C10D33}" dt="2019-10-27T19:39:22.770" v="5493" actId="478"/>
          <ac:spMkLst>
            <pc:docMk/>
            <pc:sldMk cId="1998862343" sldId="4759"/>
            <ac:spMk id="135" creationId="{DC4DC094-453F-694E-87CC-1890F9B2CDF6}"/>
          </ac:spMkLst>
        </pc:spChg>
        <pc:spChg chg="del">
          <ac:chgData name="Bob Ward" userId="6da7c2dd-8e2e-469f-a216-c384312e2a2d" providerId="ADAL" clId="{A55FED72-FD22-4FD5-83D4-D1B2F6C10D33}" dt="2019-10-27T19:39:07.202" v="5490" actId="478"/>
          <ac:spMkLst>
            <pc:docMk/>
            <pc:sldMk cId="1998862343" sldId="4759"/>
            <ac:spMk id="272" creationId="{FF7107CB-0678-42A1-A749-9EA203F97C4B}"/>
          </ac:spMkLst>
        </pc:spChg>
        <pc:spChg chg="del">
          <ac:chgData name="Bob Ward" userId="6da7c2dd-8e2e-469f-a216-c384312e2a2d" providerId="ADAL" clId="{A55FED72-FD22-4FD5-83D4-D1B2F6C10D33}" dt="2019-10-27T19:39:00.245" v="5489" actId="478"/>
          <ac:spMkLst>
            <pc:docMk/>
            <pc:sldMk cId="1998862343" sldId="4759"/>
            <ac:spMk id="273" creationId="{95DBC3E4-4712-4FCF-A91D-6A16F0AB0862}"/>
          </ac:spMkLst>
        </pc:spChg>
        <pc:spChg chg="del">
          <ac:chgData name="Bob Ward" userId="6da7c2dd-8e2e-469f-a216-c384312e2a2d" providerId="ADAL" clId="{A55FED72-FD22-4FD5-83D4-D1B2F6C10D33}" dt="2019-10-27T19:39:00.245" v="5489" actId="478"/>
          <ac:spMkLst>
            <pc:docMk/>
            <pc:sldMk cId="1998862343" sldId="4759"/>
            <ac:spMk id="276" creationId="{C5830F07-4B3C-4E08-9975-A9F7FF6FA2A8}"/>
          </ac:spMkLst>
        </pc:spChg>
        <pc:spChg chg="del">
          <ac:chgData name="Bob Ward" userId="6da7c2dd-8e2e-469f-a216-c384312e2a2d" providerId="ADAL" clId="{A55FED72-FD22-4FD5-83D4-D1B2F6C10D33}" dt="2019-10-27T19:39:07.202" v="5490" actId="478"/>
          <ac:spMkLst>
            <pc:docMk/>
            <pc:sldMk cId="1998862343" sldId="4759"/>
            <ac:spMk id="277" creationId="{26730DD0-FB5C-4385-8F63-CF577B2B39A6}"/>
          </ac:spMkLst>
        </pc:spChg>
        <pc:spChg chg="del">
          <ac:chgData name="Bob Ward" userId="6da7c2dd-8e2e-469f-a216-c384312e2a2d" providerId="ADAL" clId="{A55FED72-FD22-4FD5-83D4-D1B2F6C10D33}" dt="2019-10-27T19:39:18.746" v="5492" actId="478"/>
          <ac:spMkLst>
            <pc:docMk/>
            <pc:sldMk cId="1998862343" sldId="4759"/>
            <ac:spMk id="332" creationId="{5555553C-0B66-8141-A97A-F8C3DAB84B06}"/>
          </ac:spMkLst>
        </pc:spChg>
        <pc:spChg chg="mod">
          <ac:chgData name="Bob Ward" userId="6da7c2dd-8e2e-469f-a216-c384312e2a2d" providerId="ADAL" clId="{A55FED72-FD22-4FD5-83D4-D1B2F6C10D33}" dt="2019-10-27T19:40:43.102" v="5507" actId="14100"/>
          <ac:spMkLst>
            <pc:docMk/>
            <pc:sldMk cId="1998862343" sldId="4759"/>
            <ac:spMk id="370" creationId="{83F84B8E-3B50-C547-8BBB-522B1D0BF60A}"/>
          </ac:spMkLst>
        </pc:spChg>
        <pc:grpChg chg="add del mod">
          <ac:chgData name="Bob Ward" userId="6da7c2dd-8e2e-469f-a216-c384312e2a2d" providerId="ADAL" clId="{A55FED72-FD22-4FD5-83D4-D1B2F6C10D33}" dt="2019-10-27T19:41:09.139" v="5508" actId="14100"/>
          <ac:grpSpMkLst>
            <pc:docMk/>
            <pc:sldMk cId="1998862343" sldId="4759"/>
            <ac:grpSpMk id="24" creationId="{C15504BB-55FB-6D44-9A40-CE8EC6D29A61}"/>
          </ac:grpSpMkLst>
        </pc:grpChg>
        <pc:grpChg chg="del">
          <ac:chgData name="Bob Ward" userId="6da7c2dd-8e2e-469f-a216-c384312e2a2d" providerId="ADAL" clId="{A55FED72-FD22-4FD5-83D4-D1B2F6C10D33}" dt="2019-10-27T19:39:55.306" v="5501" actId="478"/>
          <ac:grpSpMkLst>
            <pc:docMk/>
            <pc:sldMk cId="1998862343" sldId="4759"/>
            <ac:grpSpMk id="44" creationId="{C0B88CBD-5512-479C-B733-1723750AA82D}"/>
          </ac:grpSpMkLst>
        </pc:grpChg>
        <pc:grpChg chg="del">
          <ac:chgData name="Bob Ward" userId="6da7c2dd-8e2e-469f-a216-c384312e2a2d" providerId="ADAL" clId="{A55FED72-FD22-4FD5-83D4-D1B2F6C10D33}" dt="2019-10-27T19:39:22.770" v="5493" actId="478"/>
          <ac:grpSpMkLst>
            <pc:docMk/>
            <pc:sldMk cId="1998862343" sldId="4759"/>
            <ac:grpSpMk id="188" creationId="{40AABA38-6FF8-43EC-9D34-17DE86E3B3A4}"/>
          </ac:grpSpMkLst>
        </pc:grpChg>
        <pc:grpChg chg="del">
          <ac:chgData name="Bob Ward" userId="6da7c2dd-8e2e-469f-a216-c384312e2a2d" providerId="ADAL" clId="{A55FED72-FD22-4FD5-83D4-D1B2F6C10D33}" dt="2019-10-27T19:39:22.770" v="5493" actId="478"/>
          <ac:grpSpMkLst>
            <pc:docMk/>
            <pc:sldMk cId="1998862343" sldId="4759"/>
            <ac:grpSpMk id="189" creationId="{0A227153-E73A-4926-A182-605BDBAD1DF2}"/>
          </ac:grpSpMkLst>
        </pc:grpChg>
        <pc:grpChg chg="del">
          <ac:chgData name="Bob Ward" userId="6da7c2dd-8e2e-469f-a216-c384312e2a2d" providerId="ADAL" clId="{A55FED72-FD22-4FD5-83D4-D1B2F6C10D33}" dt="2019-10-27T19:39:22.770" v="5493" actId="478"/>
          <ac:grpSpMkLst>
            <pc:docMk/>
            <pc:sldMk cId="1998862343" sldId="4759"/>
            <ac:grpSpMk id="190" creationId="{E7B9E9F8-A42F-4986-B033-DE3FBE5454F9}"/>
          </ac:grpSpMkLst>
        </pc:grpChg>
        <pc:cxnChg chg="del">
          <ac:chgData name="Bob Ward" userId="6da7c2dd-8e2e-469f-a216-c384312e2a2d" providerId="ADAL" clId="{A55FED72-FD22-4FD5-83D4-D1B2F6C10D33}" dt="2019-10-27T19:39:22.770" v="5493" actId="478"/>
          <ac:cxnSpMkLst>
            <pc:docMk/>
            <pc:sldMk cId="1998862343" sldId="4759"/>
            <ac:cxnSpMk id="5" creationId="{D57AACCA-308C-7549-B252-302359591FD2}"/>
          </ac:cxnSpMkLst>
        </pc:cxnChg>
        <pc:cxnChg chg="del mod">
          <ac:chgData name="Bob Ward" userId="6da7c2dd-8e2e-469f-a216-c384312e2a2d" providerId="ADAL" clId="{A55FED72-FD22-4FD5-83D4-D1B2F6C10D33}" dt="2019-10-27T19:39:49.633" v="5500" actId="478"/>
          <ac:cxnSpMkLst>
            <pc:docMk/>
            <pc:sldMk cId="1998862343" sldId="4759"/>
            <ac:cxnSpMk id="19" creationId="{807B64FD-F960-4FA5-A75F-5304E5D4707A}"/>
          </ac:cxnSpMkLst>
        </pc:cxnChg>
        <pc:cxnChg chg="del mod">
          <ac:chgData name="Bob Ward" userId="6da7c2dd-8e2e-469f-a216-c384312e2a2d" providerId="ADAL" clId="{A55FED72-FD22-4FD5-83D4-D1B2F6C10D33}" dt="2019-10-27T19:39:22.770" v="5493" actId="478"/>
          <ac:cxnSpMkLst>
            <pc:docMk/>
            <pc:sldMk cId="1998862343" sldId="4759"/>
            <ac:cxnSpMk id="33" creationId="{49519957-4C27-40DB-919F-6521874F322F}"/>
          </ac:cxnSpMkLst>
        </pc:cxnChg>
        <pc:cxnChg chg="del">
          <ac:chgData name="Bob Ward" userId="6da7c2dd-8e2e-469f-a216-c384312e2a2d" providerId="ADAL" clId="{A55FED72-FD22-4FD5-83D4-D1B2F6C10D33}" dt="2019-10-27T19:39:26.037" v="5494" actId="478"/>
          <ac:cxnSpMkLst>
            <pc:docMk/>
            <pc:sldMk cId="1998862343" sldId="4759"/>
            <ac:cxnSpMk id="37" creationId="{672E99E8-03BF-4768-9763-5F93EB31AB24}"/>
          </ac:cxnSpMkLst>
        </pc:cxnChg>
        <pc:cxnChg chg="mod">
          <ac:chgData name="Bob Ward" userId="6da7c2dd-8e2e-469f-a216-c384312e2a2d" providerId="ADAL" clId="{A55FED72-FD22-4FD5-83D4-D1B2F6C10D33}" dt="2019-10-27T19:41:42.788" v="5512" actId="1076"/>
          <ac:cxnSpMkLst>
            <pc:docMk/>
            <pc:sldMk cId="1998862343" sldId="4759"/>
            <ac:cxnSpMk id="96" creationId="{6CEB0A68-D087-4504-9399-619F2179A7C3}"/>
          </ac:cxnSpMkLst>
        </pc:cxnChg>
        <pc:cxnChg chg="del mod">
          <ac:chgData name="Bob Ward" userId="6da7c2dd-8e2e-469f-a216-c384312e2a2d" providerId="ADAL" clId="{A55FED72-FD22-4FD5-83D4-D1B2F6C10D33}" dt="2019-10-27T19:40:35.286" v="5506" actId="478"/>
          <ac:cxnSpMkLst>
            <pc:docMk/>
            <pc:sldMk cId="1998862343" sldId="4759"/>
            <ac:cxnSpMk id="97" creationId="{5FC7D762-3331-4DC1-97CC-83F7C7E51128}"/>
          </ac:cxnSpMkLst>
        </pc:cxnChg>
        <pc:cxnChg chg="add del">
          <ac:chgData name="Bob Ward" userId="6da7c2dd-8e2e-469f-a216-c384312e2a2d" providerId="ADAL" clId="{A55FED72-FD22-4FD5-83D4-D1B2F6C10D33}" dt="2019-10-27T19:39:47.538" v="5499" actId="478"/>
          <ac:cxnSpMkLst>
            <pc:docMk/>
            <pc:sldMk cId="1998862343" sldId="4759"/>
            <ac:cxnSpMk id="99" creationId="{D0DC4403-4404-407A-88D9-45D6AE7E9087}"/>
          </ac:cxnSpMkLst>
        </pc:cxnChg>
        <pc:cxnChg chg="del">
          <ac:chgData name="Bob Ward" userId="6da7c2dd-8e2e-469f-a216-c384312e2a2d" providerId="ADAL" clId="{A55FED72-FD22-4FD5-83D4-D1B2F6C10D33}" dt="2019-10-27T19:39:44.406" v="5498" actId="478"/>
          <ac:cxnSpMkLst>
            <pc:docMk/>
            <pc:sldMk cId="1998862343" sldId="4759"/>
            <ac:cxnSpMk id="100" creationId="{C9C11F11-8615-4F63-8214-D4AE70CD3835}"/>
          </ac:cxnSpMkLst>
        </pc:cxnChg>
        <pc:cxnChg chg="del">
          <ac:chgData name="Bob Ward" userId="6da7c2dd-8e2e-469f-a216-c384312e2a2d" providerId="ADAL" clId="{A55FED72-FD22-4FD5-83D4-D1B2F6C10D33}" dt="2019-10-27T19:39:00.245" v="5489" actId="478"/>
          <ac:cxnSpMkLst>
            <pc:docMk/>
            <pc:sldMk cId="1998862343" sldId="4759"/>
            <ac:cxnSpMk id="274" creationId="{5347CF16-21CA-4CA2-830E-7531A18D1BFE}"/>
          </ac:cxnSpMkLst>
        </pc:cxnChg>
        <pc:cxnChg chg="del">
          <ac:chgData name="Bob Ward" userId="6da7c2dd-8e2e-469f-a216-c384312e2a2d" providerId="ADAL" clId="{A55FED72-FD22-4FD5-83D4-D1B2F6C10D33}" dt="2019-10-27T19:39:07.202" v="5490" actId="478"/>
          <ac:cxnSpMkLst>
            <pc:docMk/>
            <pc:sldMk cId="1998862343" sldId="4759"/>
            <ac:cxnSpMk id="275" creationId="{4E66F293-4286-4B56-8047-3248DB2AF19A}"/>
          </ac:cxnSpMkLst>
        </pc:cxnChg>
      </pc:sldChg>
      <pc:sldChg chg="ord">
        <pc:chgData name="Bob Ward" userId="6da7c2dd-8e2e-469f-a216-c384312e2a2d" providerId="ADAL" clId="{A55FED72-FD22-4FD5-83D4-D1B2F6C10D33}" dt="2019-10-21T18:19:51.923" v="658"/>
        <pc:sldMkLst>
          <pc:docMk/>
          <pc:sldMk cId="2957216948" sldId="8362"/>
        </pc:sldMkLst>
      </pc:sldChg>
      <pc:sldChg chg="ord">
        <pc:chgData name="Bob Ward" userId="6da7c2dd-8e2e-469f-a216-c384312e2a2d" providerId="ADAL" clId="{A55FED72-FD22-4FD5-83D4-D1B2F6C10D33}" dt="2019-10-21T18:16:00.441" v="592"/>
        <pc:sldMkLst>
          <pc:docMk/>
          <pc:sldMk cId="3149997217" sldId="8368"/>
        </pc:sldMkLst>
      </pc:sldChg>
      <pc:sldChg chg="addSp delSp modSp del">
        <pc:chgData name="Bob Ward" userId="6da7c2dd-8e2e-469f-a216-c384312e2a2d" providerId="ADAL" clId="{A55FED72-FD22-4FD5-83D4-D1B2F6C10D33}" dt="2019-10-21T18:14:12.905" v="545" actId="47"/>
        <pc:sldMkLst>
          <pc:docMk/>
          <pc:sldMk cId="1128700470" sldId="8371"/>
        </pc:sldMkLst>
        <pc:spChg chg="del">
          <ac:chgData name="Bob Ward" userId="6da7c2dd-8e2e-469f-a216-c384312e2a2d" providerId="ADAL" clId="{A55FED72-FD22-4FD5-83D4-D1B2F6C10D33}" dt="2019-10-21T18:05:39.810" v="19" actId="478"/>
          <ac:spMkLst>
            <pc:docMk/>
            <pc:sldMk cId="1128700470" sldId="8371"/>
            <ac:spMk id="3" creationId="{8786CE64-9D9D-4562-BAAE-C606621A822B}"/>
          </ac:spMkLst>
        </pc:spChg>
        <pc:spChg chg="mod">
          <ac:chgData name="Bob Ward" userId="6da7c2dd-8e2e-469f-a216-c384312e2a2d" providerId="ADAL" clId="{A55FED72-FD22-4FD5-83D4-D1B2F6C10D33}" dt="2019-10-21T18:08:33.657" v="97" actId="255"/>
          <ac:spMkLst>
            <pc:docMk/>
            <pc:sldMk cId="1128700470" sldId="8371"/>
            <ac:spMk id="4" creationId="{00000000-0000-0000-0000-000000000000}"/>
          </ac:spMkLst>
        </pc:spChg>
        <pc:spChg chg="add del mod">
          <ac:chgData name="Bob Ward" userId="6da7c2dd-8e2e-469f-a216-c384312e2a2d" providerId="ADAL" clId="{A55FED72-FD22-4FD5-83D4-D1B2F6C10D33}" dt="2019-10-21T18:05:42.645" v="20" actId="478"/>
          <ac:spMkLst>
            <pc:docMk/>
            <pc:sldMk cId="1128700470" sldId="8371"/>
            <ac:spMk id="5" creationId="{5649FDA2-1AB5-4141-90A1-57078C0CB63D}"/>
          </ac:spMkLst>
        </pc:spChg>
      </pc:sldChg>
      <pc:sldChg chg="ord">
        <pc:chgData name="Bob Ward" userId="6da7c2dd-8e2e-469f-a216-c384312e2a2d" providerId="ADAL" clId="{A55FED72-FD22-4FD5-83D4-D1B2F6C10D33}" dt="2019-10-21T18:17:39.550" v="631"/>
        <pc:sldMkLst>
          <pc:docMk/>
          <pc:sldMk cId="3737839103" sldId="8373"/>
        </pc:sldMkLst>
      </pc:sldChg>
      <pc:sldChg chg="addSp delSp modSp add">
        <pc:chgData name="Bob Ward" userId="6da7c2dd-8e2e-469f-a216-c384312e2a2d" providerId="ADAL" clId="{A55FED72-FD22-4FD5-83D4-D1B2F6C10D33}" dt="2019-10-27T17:59:07.292" v="1354" actId="1076"/>
        <pc:sldMkLst>
          <pc:docMk/>
          <pc:sldMk cId="208482861" sldId="10870"/>
        </pc:sldMkLst>
        <pc:spChg chg="mod">
          <ac:chgData name="Bob Ward" userId="6da7c2dd-8e2e-469f-a216-c384312e2a2d" providerId="ADAL" clId="{A55FED72-FD22-4FD5-83D4-D1B2F6C10D33}" dt="2019-10-27T17:59:07.292" v="1354" actId="1076"/>
          <ac:spMkLst>
            <pc:docMk/>
            <pc:sldMk cId="208482861" sldId="10870"/>
            <ac:spMk id="2" creationId="{D53BB3F0-C6E8-4B45-BF0D-A821BECF14F2}"/>
          </ac:spMkLst>
        </pc:spChg>
        <pc:spChg chg="add del mod">
          <ac:chgData name="Bob Ward" userId="6da7c2dd-8e2e-469f-a216-c384312e2a2d" providerId="ADAL" clId="{A55FED72-FD22-4FD5-83D4-D1B2F6C10D33}" dt="2019-10-27T17:57:12.937" v="1252" actId="478"/>
          <ac:spMkLst>
            <pc:docMk/>
            <pc:sldMk cId="208482861" sldId="10870"/>
            <ac:spMk id="14" creationId="{41D487E2-7B9E-4FBF-BA33-7F47D38A8BD5}"/>
          </ac:spMkLst>
        </pc:spChg>
        <pc:spChg chg="mod">
          <ac:chgData name="Bob Ward" userId="6da7c2dd-8e2e-469f-a216-c384312e2a2d" providerId="ADAL" clId="{A55FED72-FD22-4FD5-83D4-D1B2F6C10D33}" dt="2019-10-27T17:56:18.875" v="1245" actId="1076"/>
          <ac:spMkLst>
            <pc:docMk/>
            <pc:sldMk cId="208482861" sldId="10870"/>
            <ac:spMk id="130" creationId="{7C46B434-30D1-4547-B4A6-CAF0CEB9F8A1}"/>
          </ac:spMkLst>
        </pc:spChg>
        <pc:spChg chg="del mod">
          <ac:chgData name="Bob Ward" userId="6da7c2dd-8e2e-469f-a216-c384312e2a2d" providerId="ADAL" clId="{A55FED72-FD22-4FD5-83D4-D1B2F6C10D33}" dt="2019-10-27T17:55:41.811" v="1241" actId="478"/>
          <ac:spMkLst>
            <pc:docMk/>
            <pc:sldMk cId="208482861" sldId="10870"/>
            <ac:spMk id="255" creationId="{0BBD927A-D7BE-1A47-B46A-C1C6DF81A889}"/>
          </ac:spMkLst>
        </pc:spChg>
        <pc:spChg chg="add mod">
          <ac:chgData name="Bob Ward" userId="6da7c2dd-8e2e-469f-a216-c384312e2a2d" providerId="ADAL" clId="{A55FED72-FD22-4FD5-83D4-D1B2F6C10D33}" dt="2019-10-27T17:57:19.417" v="1253" actId="208"/>
          <ac:spMkLst>
            <pc:docMk/>
            <pc:sldMk cId="208482861" sldId="10870"/>
            <ac:spMk id="272" creationId="{312FFE83-8C9C-427D-8263-536E79EF4895}"/>
          </ac:spMkLst>
        </pc:spChg>
        <pc:spChg chg="add mod">
          <ac:chgData name="Bob Ward" userId="6da7c2dd-8e2e-469f-a216-c384312e2a2d" providerId="ADAL" clId="{A55FED72-FD22-4FD5-83D4-D1B2F6C10D33}" dt="2019-10-27T17:58:03.357" v="1258" actId="1076"/>
          <ac:spMkLst>
            <pc:docMk/>
            <pc:sldMk cId="208482861" sldId="10870"/>
            <ac:spMk id="273" creationId="{A0F49736-AC0F-4F23-BAA8-C6580480FB41}"/>
          </ac:spMkLst>
        </pc:spChg>
        <pc:spChg chg="add mod">
          <ac:chgData name="Bob Ward" userId="6da7c2dd-8e2e-469f-a216-c384312e2a2d" providerId="ADAL" clId="{A55FED72-FD22-4FD5-83D4-D1B2F6C10D33}" dt="2019-10-27T17:58:03.357" v="1258" actId="1076"/>
          <ac:spMkLst>
            <pc:docMk/>
            <pc:sldMk cId="208482861" sldId="10870"/>
            <ac:spMk id="274" creationId="{AB157E62-FA60-4CD3-A32A-94F5F6B474C0}"/>
          </ac:spMkLst>
        </pc:spChg>
        <pc:spChg chg="add mod">
          <ac:chgData name="Bob Ward" userId="6da7c2dd-8e2e-469f-a216-c384312e2a2d" providerId="ADAL" clId="{A55FED72-FD22-4FD5-83D4-D1B2F6C10D33}" dt="2019-10-27T17:58:13.215" v="1260" actId="1076"/>
          <ac:spMkLst>
            <pc:docMk/>
            <pc:sldMk cId="208482861" sldId="10870"/>
            <ac:spMk id="275" creationId="{B6BA039F-3455-4BE7-BCEB-D2DF5FF30F76}"/>
          </ac:spMkLst>
        </pc:spChg>
        <pc:spChg chg="add mod">
          <ac:chgData name="Bob Ward" userId="6da7c2dd-8e2e-469f-a216-c384312e2a2d" providerId="ADAL" clId="{A55FED72-FD22-4FD5-83D4-D1B2F6C10D33}" dt="2019-10-27T17:58:13.215" v="1260" actId="1076"/>
          <ac:spMkLst>
            <pc:docMk/>
            <pc:sldMk cId="208482861" sldId="10870"/>
            <ac:spMk id="276" creationId="{4ECD839F-F90D-40E2-A605-9677AA26955D}"/>
          </ac:spMkLst>
        </pc:spChg>
        <pc:spChg chg="add mod">
          <ac:chgData name="Bob Ward" userId="6da7c2dd-8e2e-469f-a216-c384312e2a2d" providerId="ADAL" clId="{A55FED72-FD22-4FD5-83D4-D1B2F6C10D33}" dt="2019-10-27T17:58:26.062" v="1273" actId="20577"/>
          <ac:spMkLst>
            <pc:docMk/>
            <pc:sldMk cId="208482861" sldId="10870"/>
            <ac:spMk id="277" creationId="{39A013BE-6BFC-4A08-97DF-1F57C6D1A4CA}"/>
          </ac:spMkLst>
        </pc:spChg>
        <pc:spChg chg="add mod">
          <ac:chgData name="Bob Ward" userId="6da7c2dd-8e2e-469f-a216-c384312e2a2d" providerId="ADAL" clId="{A55FED72-FD22-4FD5-83D4-D1B2F6C10D33}" dt="2019-10-27T17:58:40.227" v="1287" actId="20577"/>
          <ac:spMkLst>
            <pc:docMk/>
            <pc:sldMk cId="208482861" sldId="10870"/>
            <ac:spMk id="278" creationId="{2B6EFC48-377D-410F-BFC7-2091FA9EE109}"/>
          </ac:spMkLst>
        </pc:spChg>
        <pc:grpChg chg="mod">
          <ac:chgData name="Bob Ward" userId="6da7c2dd-8e2e-469f-a216-c384312e2a2d" providerId="ADAL" clId="{A55FED72-FD22-4FD5-83D4-D1B2F6C10D33}" dt="2019-10-27T17:56:06.728" v="1243" actId="14100"/>
          <ac:grpSpMkLst>
            <pc:docMk/>
            <pc:sldMk cId="208482861" sldId="10870"/>
            <ac:grpSpMk id="24" creationId="{C15504BB-55FB-6D44-9A40-CE8EC6D29A61}"/>
          </ac:grpSpMkLst>
        </pc:grpChg>
        <pc:cxnChg chg="add mod">
          <ac:chgData name="Bob Ward" userId="6da7c2dd-8e2e-469f-a216-c384312e2a2d" providerId="ADAL" clId="{A55FED72-FD22-4FD5-83D4-D1B2F6C10D33}" dt="2019-10-27T17:57:41.019" v="1256" actId="693"/>
          <ac:cxnSpMkLst>
            <pc:docMk/>
            <pc:sldMk cId="208482861" sldId="10870"/>
            <ac:cxnSpMk id="17" creationId="{C217CD43-E14C-4432-BD19-2836739C5B5E}"/>
          </ac:cxnSpMkLst>
        </pc:cxnChg>
        <pc:cxnChg chg="mod">
          <ac:chgData name="Bob Ward" userId="6da7c2dd-8e2e-469f-a216-c384312e2a2d" providerId="ADAL" clId="{A55FED72-FD22-4FD5-83D4-D1B2F6C10D33}" dt="2019-10-27T17:56:18.875" v="1245" actId="1076"/>
          <ac:cxnSpMkLst>
            <pc:docMk/>
            <pc:sldMk cId="208482861" sldId="10870"/>
            <ac:cxnSpMk id="19" creationId="{807B64FD-F960-4FA5-A75F-5304E5D4707A}"/>
          </ac:cxnSpMkLst>
        </pc:cxnChg>
      </pc:sldChg>
      <pc:sldChg chg="ord">
        <pc:chgData name="Bob Ward" userId="6da7c2dd-8e2e-469f-a216-c384312e2a2d" providerId="ADAL" clId="{A55FED72-FD22-4FD5-83D4-D1B2F6C10D33}" dt="2019-10-21T18:17:39.550" v="631"/>
        <pc:sldMkLst>
          <pc:docMk/>
          <pc:sldMk cId="1130077784" sldId="11071"/>
        </pc:sldMkLst>
      </pc:sldChg>
      <pc:sldChg chg="ord">
        <pc:chgData name="Bob Ward" userId="6da7c2dd-8e2e-469f-a216-c384312e2a2d" providerId="ADAL" clId="{A55FED72-FD22-4FD5-83D4-D1B2F6C10D33}" dt="2019-10-21T18:19:26.310" v="654"/>
        <pc:sldMkLst>
          <pc:docMk/>
          <pc:sldMk cId="3369362549" sldId="11073"/>
        </pc:sldMkLst>
      </pc:sldChg>
      <pc:sldChg chg="addSp delSp">
        <pc:chgData name="Bob Ward" userId="6da7c2dd-8e2e-469f-a216-c384312e2a2d" providerId="ADAL" clId="{A55FED72-FD22-4FD5-83D4-D1B2F6C10D33}" dt="2019-10-27T17:55:24.001" v="1238"/>
        <pc:sldMkLst>
          <pc:docMk/>
          <pc:sldMk cId="115734756" sldId="11074"/>
        </pc:sldMkLst>
        <pc:spChg chg="add del">
          <ac:chgData name="Bob Ward" userId="6da7c2dd-8e2e-469f-a216-c384312e2a2d" providerId="ADAL" clId="{A55FED72-FD22-4FD5-83D4-D1B2F6C10D33}" dt="2019-10-27T17:55:24.001" v="1238"/>
          <ac:spMkLst>
            <pc:docMk/>
            <pc:sldMk cId="115734756" sldId="11074"/>
            <ac:spMk id="198" creationId="{C421A726-105E-45CB-9D81-02341D951CA7}"/>
          </ac:spMkLst>
        </pc:spChg>
      </pc:sldChg>
      <pc:sldChg chg="ord">
        <pc:chgData name="Bob Ward" userId="6da7c2dd-8e2e-469f-a216-c384312e2a2d" providerId="ADAL" clId="{A55FED72-FD22-4FD5-83D4-D1B2F6C10D33}" dt="2019-10-21T18:19:26.310" v="654"/>
        <pc:sldMkLst>
          <pc:docMk/>
          <pc:sldMk cId="1972864451" sldId="11075"/>
        </pc:sldMkLst>
      </pc:sldChg>
      <pc:sldChg chg="addSp delSp modSp add ord">
        <pc:chgData name="Bob Ward" userId="6da7c2dd-8e2e-469f-a216-c384312e2a2d" providerId="ADAL" clId="{A55FED72-FD22-4FD5-83D4-D1B2F6C10D33}" dt="2019-10-21T18:25:27.841" v="703"/>
        <pc:sldMkLst>
          <pc:docMk/>
          <pc:sldMk cId="1341886020" sldId="11076"/>
        </pc:sldMkLst>
        <pc:spChg chg="mod">
          <ac:chgData name="Bob Ward" userId="6da7c2dd-8e2e-469f-a216-c384312e2a2d" providerId="ADAL" clId="{A55FED72-FD22-4FD5-83D4-D1B2F6C10D33}" dt="2019-10-21T18:08:05.498" v="66" actId="20577"/>
          <ac:spMkLst>
            <pc:docMk/>
            <pc:sldMk cId="1341886020" sldId="11076"/>
            <ac:spMk id="2" creationId="{1932AB07-B69F-40D9-9334-269D58E4600D}"/>
          </ac:spMkLst>
        </pc:spChg>
        <pc:spChg chg="del mod">
          <ac:chgData name="Bob Ward" userId="6da7c2dd-8e2e-469f-a216-c384312e2a2d" providerId="ADAL" clId="{A55FED72-FD22-4FD5-83D4-D1B2F6C10D33}" dt="2019-10-21T18:11:21.983" v="340" actId="12084"/>
          <ac:spMkLst>
            <pc:docMk/>
            <pc:sldMk cId="1341886020" sldId="11076"/>
            <ac:spMk id="3" creationId="{EF13C1D9-0601-453B-A0D8-D1A5D1BD35ED}"/>
          </ac:spMkLst>
        </pc:spChg>
        <pc:graphicFrameChg chg="add mod">
          <ac:chgData name="Bob Ward" userId="6da7c2dd-8e2e-469f-a216-c384312e2a2d" providerId="ADAL" clId="{A55FED72-FD22-4FD5-83D4-D1B2F6C10D33}" dt="2019-10-21T18:20:14.053" v="659" actId="20577"/>
          <ac:graphicFrameMkLst>
            <pc:docMk/>
            <pc:sldMk cId="1341886020" sldId="11076"/>
            <ac:graphicFrameMk id="4" creationId="{9577B4AA-A42F-48AF-896D-9FB3D98FD577}"/>
          </ac:graphicFrameMkLst>
        </pc:graphicFrameChg>
      </pc:sldChg>
      <pc:sldChg chg="modSp add ord">
        <pc:chgData name="Bob Ward" userId="6da7c2dd-8e2e-469f-a216-c384312e2a2d" providerId="ADAL" clId="{A55FED72-FD22-4FD5-83D4-D1B2F6C10D33}" dt="2019-10-21T18:16:58.330" v="627" actId="14100"/>
        <pc:sldMkLst>
          <pc:docMk/>
          <pc:sldMk cId="987695106" sldId="11077"/>
        </pc:sldMkLst>
        <pc:spChg chg="mod">
          <ac:chgData name="Bob Ward" userId="6da7c2dd-8e2e-469f-a216-c384312e2a2d" providerId="ADAL" clId="{A55FED72-FD22-4FD5-83D4-D1B2F6C10D33}" dt="2019-10-21T18:16:58.330" v="627" actId="14100"/>
          <ac:spMkLst>
            <pc:docMk/>
            <pc:sldMk cId="987695106" sldId="11077"/>
            <ac:spMk id="4" creationId="{1584507D-220A-4798-8C39-1BDF7C705640}"/>
          </ac:spMkLst>
        </pc:spChg>
      </pc:sldChg>
      <pc:sldChg chg="modSp add ord">
        <pc:chgData name="Bob Ward" userId="6da7c2dd-8e2e-469f-a216-c384312e2a2d" providerId="ADAL" clId="{A55FED72-FD22-4FD5-83D4-D1B2F6C10D33}" dt="2019-10-21T18:19:21.017" v="652"/>
        <pc:sldMkLst>
          <pc:docMk/>
          <pc:sldMk cId="4096120262" sldId="11078"/>
        </pc:sldMkLst>
        <pc:spChg chg="mod">
          <ac:chgData name="Bob Ward" userId="6da7c2dd-8e2e-469f-a216-c384312e2a2d" providerId="ADAL" clId="{A55FED72-FD22-4FD5-83D4-D1B2F6C10D33}" dt="2019-10-21T18:18:13.086" v="650" actId="20577"/>
          <ac:spMkLst>
            <pc:docMk/>
            <pc:sldMk cId="4096120262" sldId="11078"/>
            <ac:spMk id="4" creationId="{1584507D-220A-4798-8C39-1BDF7C705640}"/>
          </ac:spMkLst>
        </pc:spChg>
      </pc:sldChg>
      <pc:sldChg chg="modSp add ord">
        <pc:chgData name="Bob Ward" userId="6da7c2dd-8e2e-469f-a216-c384312e2a2d" providerId="ADAL" clId="{A55FED72-FD22-4FD5-83D4-D1B2F6C10D33}" dt="2019-10-21T18:20:28.043" v="679" actId="20577"/>
        <pc:sldMkLst>
          <pc:docMk/>
          <pc:sldMk cId="1202844078" sldId="11079"/>
        </pc:sldMkLst>
        <pc:spChg chg="mod">
          <ac:chgData name="Bob Ward" userId="6da7c2dd-8e2e-469f-a216-c384312e2a2d" providerId="ADAL" clId="{A55FED72-FD22-4FD5-83D4-D1B2F6C10D33}" dt="2019-10-21T18:20:28.043" v="679" actId="20577"/>
          <ac:spMkLst>
            <pc:docMk/>
            <pc:sldMk cId="1202844078" sldId="11079"/>
            <ac:spMk id="4" creationId="{1584507D-220A-4798-8C39-1BDF7C705640}"/>
          </ac:spMkLst>
        </pc:spChg>
      </pc:sldChg>
      <pc:sldChg chg="add del">
        <pc:chgData name="Bob Ward" userId="6da7c2dd-8e2e-469f-a216-c384312e2a2d" providerId="ADAL" clId="{A55FED72-FD22-4FD5-83D4-D1B2F6C10D33}" dt="2019-10-21T18:24:21.531" v="697"/>
        <pc:sldMkLst>
          <pc:docMk/>
          <pc:sldMk cId="2826898784" sldId="11080"/>
        </pc:sldMkLst>
      </pc:sldChg>
      <pc:sldChg chg="addSp delSp modSp mod setBg modClrScheme chgLayout">
        <pc:chgData name="Bob Ward" userId="6da7c2dd-8e2e-469f-a216-c384312e2a2d" providerId="ADAL" clId="{A55FED72-FD22-4FD5-83D4-D1B2F6C10D33}" dt="2019-10-27T19:31:16.355" v="5393" actId="26606"/>
        <pc:sldMkLst>
          <pc:docMk/>
          <pc:sldMk cId="3209614833" sldId="11091"/>
        </pc:sldMkLst>
        <pc:spChg chg="add del">
          <ac:chgData name="Bob Ward" userId="6da7c2dd-8e2e-469f-a216-c384312e2a2d" providerId="ADAL" clId="{A55FED72-FD22-4FD5-83D4-D1B2F6C10D33}" dt="2019-10-27T19:31:16.355" v="5393" actId="26606"/>
          <ac:spMkLst>
            <pc:docMk/>
            <pc:sldMk cId="3209614833" sldId="11091"/>
            <ac:spMk id="2" creationId="{3B4A0412-80D9-461D-B5D0-50449DF7E5C5}"/>
          </ac:spMkLst>
        </pc:spChg>
        <pc:spChg chg="mod ord">
          <ac:chgData name="Bob Ward" userId="6da7c2dd-8e2e-469f-a216-c384312e2a2d" providerId="ADAL" clId="{A55FED72-FD22-4FD5-83D4-D1B2F6C10D33}" dt="2019-10-27T19:31:16.355" v="5393" actId="26606"/>
          <ac:spMkLst>
            <pc:docMk/>
            <pc:sldMk cId="3209614833" sldId="11091"/>
            <ac:spMk id="3" creationId="{57ED506F-4492-479D-8E01-D1277FBB52F7}"/>
          </ac:spMkLst>
        </pc:spChg>
        <pc:spChg chg="add del mod">
          <ac:chgData name="Bob Ward" userId="6da7c2dd-8e2e-469f-a216-c384312e2a2d" providerId="ADAL" clId="{A55FED72-FD22-4FD5-83D4-D1B2F6C10D33}" dt="2019-10-27T19:31:01.052" v="5387" actId="26606"/>
          <ac:spMkLst>
            <pc:docMk/>
            <pc:sldMk cId="3209614833" sldId="11091"/>
            <ac:spMk id="9" creationId="{514CC5C4-8954-48D1-8F19-B377677E60D4}"/>
          </ac:spMkLst>
        </pc:spChg>
        <pc:spChg chg="add del mod">
          <ac:chgData name="Bob Ward" userId="6da7c2dd-8e2e-469f-a216-c384312e2a2d" providerId="ADAL" clId="{A55FED72-FD22-4FD5-83D4-D1B2F6C10D33}" dt="2019-10-27T19:31:01.052" v="5387" actId="26606"/>
          <ac:spMkLst>
            <pc:docMk/>
            <pc:sldMk cId="3209614833" sldId="11091"/>
            <ac:spMk id="11" creationId="{0BF0EAAF-E991-42BB-92C0-CC2D664E0838}"/>
          </ac:spMkLst>
        </pc:spChg>
        <pc:spChg chg="add del mod">
          <ac:chgData name="Bob Ward" userId="6da7c2dd-8e2e-469f-a216-c384312e2a2d" providerId="ADAL" clId="{A55FED72-FD22-4FD5-83D4-D1B2F6C10D33}" dt="2019-10-27T19:31:01.052" v="5387" actId="26606"/>
          <ac:spMkLst>
            <pc:docMk/>
            <pc:sldMk cId="3209614833" sldId="11091"/>
            <ac:spMk id="13" creationId="{E10A9289-B135-482E-81BD-0D9F14233E35}"/>
          </ac:spMkLst>
        </pc:spChg>
        <pc:spChg chg="add del mod">
          <ac:chgData name="Bob Ward" userId="6da7c2dd-8e2e-469f-a216-c384312e2a2d" providerId="ADAL" clId="{A55FED72-FD22-4FD5-83D4-D1B2F6C10D33}" dt="2019-10-27T19:31:01.052" v="5387" actId="26606"/>
          <ac:spMkLst>
            <pc:docMk/>
            <pc:sldMk cId="3209614833" sldId="11091"/>
            <ac:spMk id="15" creationId="{2C644A5A-E797-4A44-9AE0-424342CE5244}"/>
          </ac:spMkLst>
        </pc:spChg>
        <pc:spChg chg="add del mod">
          <ac:chgData name="Bob Ward" userId="6da7c2dd-8e2e-469f-a216-c384312e2a2d" providerId="ADAL" clId="{A55FED72-FD22-4FD5-83D4-D1B2F6C10D33}" dt="2019-10-27T19:31:01.052" v="5387" actId="26606"/>
          <ac:spMkLst>
            <pc:docMk/>
            <pc:sldMk cId="3209614833" sldId="11091"/>
            <ac:spMk id="17" creationId="{04022BC7-3523-435C-8C2D-BBA2D3B199CD}"/>
          </ac:spMkLst>
        </pc:spChg>
        <pc:spChg chg="add del mod">
          <ac:chgData name="Bob Ward" userId="6da7c2dd-8e2e-469f-a216-c384312e2a2d" providerId="ADAL" clId="{A55FED72-FD22-4FD5-83D4-D1B2F6C10D33}" dt="2019-10-27T19:31:03.239" v="5389" actId="26606"/>
          <ac:spMkLst>
            <pc:docMk/>
            <pc:sldMk cId="3209614833" sldId="11091"/>
            <ac:spMk id="19" creationId="{CB501505-4422-4F0A-A1AC-777158A7BE8E}"/>
          </ac:spMkLst>
        </pc:spChg>
        <pc:spChg chg="add del mod">
          <ac:chgData name="Bob Ward" userId="6da7c2dd-8e2e-469f-a216-c384312e2a2d" providerId="ADAL" clId="{A55FED72-FD22-4FD5-83D4-D1B2F6C10D33}" dt="2019-10-27T19:31:03.239" v="5389" actId="26606"/>
          <ac:spMkLst>
            <pc:docMk/>
            <pc:sldMk cId="3209614833" sldId="11091"/>
            <ac:spMk id="20" creationId="{E76EE23B-BB55-4521-A44A-366586D76A91}"/>
          </ac:spMkLst>
        </pc:spChg>
        <pc:spChg chg="add del mod">
          <ac:chgData name="Bob Ward" userId="6da7c2dd-8e2e-469f-a216-c384312e2a2d" providerId="ADAL" clId="{A55FED72-FD22-4FD5-83D4-D1B2F6C10D33}" dt="2019-10-27T19:31:03.239" v="5389" actId="26606"/>
          <ac:spMkLst>
            <pc:docMk/>
            <pc:sldMk cId="3209614833" sldId="11091"/>
            <ac:spMk id="21" creationId="{B811EE4D-040A-4346-B4C2-583859B2E172}"/>
          </ac:spMkLst>
        </pc:spChg>
        <pc:spChg chg="add del mod">
          <ac:chgData name="Bob Ward" userId="6da7c2dd-8e2e-469f-a216-c384312e2a2d" providerId="ADAL" clId="{A55FED72-FD22-4FD5-83D4-D1B2F6C10D33}" dt="2019-10-27T19:31:03.239" v="5389" actId="26606"/>
          <ac:spMkLst>
            <pc:docMk/>
            <pc:sldMk cId="3209614833" sldId="11091"/>
            <ac:spMk id="22" creationId="{6BB1BFD7-16BD-425B-A501-0872AEDAFC84}"/>
          </ac:spMkLst>
        </pc:spChg>
        <pc:spChg chg="add del mod">
          <ac:chgData name="Bob Ward" userId="6da7c2dd-8e2e-469f-a216-c384312e2a2d" providerId="ADAL" clId="{A55FED72-FD22-4FD5-83D4-D1B2F6C10D33}" dt="2019-10-27T19:31:03.239" v="5389" actId="26606"/>
          <ac:spMkLst>
            <pc:docMk/>
            <pc:sldMk cId="3209614833" sldId="11091"/>
            <ac:spMk id="23" creationId="{7323D4C3-1BAE-4FAC-8F67-E2D06A1CDAA8}"/>
          </ac:spMkLst>
        </pc:spChg>
        <pc:spChg chg="add del mod">
          <ac:chgData name="Bob Ward" userId="6da7c2dd-8e2e-469f-a216-c384312e2a2d" providerId="ADAL" clId="{A55FED72-FD22-4FD5-83D4-D1B2F6C10D33}" dt="2019-10-27T19:31:06.710" v="5391" actId="26606"/>
          <ac:spMkLst>
            <pc:docMk/>
            <pc:sldMk cId="3209614833" sldId="11091"/>
            <ac:spMk id="25" creationId="{AA7BEABA-6916-4FD5-8319-5FB1C479CA1C}"/>
          </ac:spMkLst>
        </pc:spChg>
        <pc:spChg chg="add del mod">
          <ac:chgData name="Bob Ward" userId="6da7c2dd-8e2e-469f-a216-c384312e2a2d" providerId="ADAL" clId="{A55FED72-FD22-4FD5-83D4-D1B2F6C10D33}" dt="2019-10-27T19:31:06.710" v="5391" actId="26606"/>
          <ac:spMkLst>
            <pc:docMk/>
            <pc:sldMk cId="3209614833" sldId="11091"/>
            <ac:spMk id="26" creationId="{550C2235-63A7-46B4-87A7-959D0216C61F}"/>
          </ac:spMkLst>
        </pc:spChg>
        <pc:spChg chg="add del mod">
          <ac:chgData name="Bob Ward" userId="6da7c2dd-8e2e-469f-a216-c384312e2a2d" providerId="ADAL" clId="{A55FED72-FD22-4FD5-83D4-D1B2F6C10D33}" dt="2019-10-27T19:31:06.710" v="5391" actId="26606"/>
          <ac:spMkLst>
            <pc:docMk/>
            <pc:sldMk cId="3209614833" sldId="11091"/>
            <ac:spMk id="27" creationId="{2F5FB14D-74BC-4420-AE02-A82D47234A76}"/>
          </ac:spMkLst>
        </pc:spChg>
        <pc:spChg chg="add del mod">
          <ac:chgData name="Bob Ward" userId="6da7c2dd-8e2e-469f-a216-c384312e2a2d" providerId="ADAL" clId="{A55FED72-FD22-4FD5-83D4-D1B2F6C10D33}" dt="2019-10-27T19:31:06.710" v="5391" actId="26606"/>
          <ac:spMkLst>
            <pc:docMk/>
            <pc:sldMk cId="3209614833" sldId="11091"/>
            <ac:spMk id="28" creationId="{2113605D-9C59-469C-8B21-5B8A6A33BABB}"/>
          </ac:spMkLst>
        </pc:spChg>
        <pc:spChg chg="add del mod">
          <ac:chgData name="Bob Ward" userId="6da7c2dd-8e2e-469f-a216-c384312e2a2d" providerId="ADAL" clId="{A55FED72-FD22-4FD5-83D4-D1B2F6C10D33}" dt="2019-10-27T19:31:06.710" v="5391" actId="26606"/>
          <ac:spMkLst>
            <pc:docMk/>
            <pc:sldMk cId="3209614833" sldId="11091"/>
            <ac:spMk id="29" creationId="{F6DA3AFE-D09D-4EF1-8F84-6B2856F74755}"/>
          </ac:spMkLst>
        </pc:spChg>
        <pc:spChg chg="add del mod">
          <ac:chgData name="Bob Ward" userId="6da7c2dd-8e2e-469f-a216-c384312e2a2d" providerId="ADAL" clId="{A55FED72-FD22-4FD5-83D4-D1B2F6C10D33}" dt="2019-10-27T19:31:16.355" v="5393" actId="26606"/>
          <ac:spMkLst>
            <pc:docMk/>
            <pc:sldMk cId="3209614833" sldId="11091"/>
            <ac:spMk id="31" creationId="{94F49410-6A4E-4B2E-B46D-8806852F8589}"/>
          </ac:spMkLst>
        </pc:spChg>
        <pc:spChg chg="add del mod">
          <ac:chgData name="Bob Ward" userId="6da7c2dd-8e2e-469f-a216-c384312e2a2d" providerId="ADAL" clId="{A55FED72-FD22-4FD5-83D4-D1B2F6C10D33}" dt="2019-10-27T19:31:16.355" v="5393" actId="26606"/>
          <ac:spMkLst>
            <pc:docMk/>
            <pc:sldMk cId="3209614833" sldId="11091"/>
            <ac:spMk id="32" creationId="{A8B9FFCB-6E81-4CAC-9DD9-FEA95C869240}"/>
          </ac:spMkLst>
        </pc:spChg>
        <pc:spChg chg="add del mod">
          <ac:chgData name="Bob Ward" userId="6da7c2dd-8e2e-469f-a216-c384312e2a2d" providerId="ADAL" clId="{A55FED72-FD22-4FD5-83D4-D1B2F6C10D33}" dt="2019-10-27T19:31:16.355" v="5393" actId="26606"/>
          <ac:spMkLst>
            <pc:docMk/>
            <pc:sldMk cId="3209614833" sldId="11091"/>
            <ac:spMk id="33" creationId="{2179F2DB-EC05-4C51-9D00-B1BE7F07AEDF}"/>
          </ac:spMkLst>
        </pc:spChg>
        <pc:spChg chg="add del mod">
          <ac:chgData name="Bob Ward" userId="6da7c2dd-8e2e-469f-a216-c384312e2a2d" providerId="ADAL" clId="{A55FED72-FD22-4FD5-83D4-D1B2F6C10D33}" dt="2019-10-27T19:31:16.355" v="5393" actId="26606"/>
          <ac:spMkLst>
            <pc:docMk/>
            <pc:sldMk cId="3209614833" sldId="11091"/>
            <ac:spMk id="34" creationId="{9881EF8A-0B67-41D7-82C1-1B9609D90C68}"/>
          </ac:spMkLst>
        </pc:spChg>
        <pc:spChg chg="add del mod">
          <ac:chgData name="Bob Ward" userId="6da7c2dd-8e2e-469f-a216-c384312e2a2d" providerId="ADAL" clId="{A55FED72-FD22-4FD5-83D4-D1B2F6C10D33}" dt="2019-10-27T19:31:16.355" v="5393" actId="26606"/>
          <ac:spMkLst>
            <pc:docMk/>
            <pc:sldMk cId="3209614833" sldId="11091"/>
            <ac:spMk id="35" creationId="{575B9FDE-6727-414F-A943-1649903F5DAC}"/>
          </ac:spMkLst>
        </pc:spChg>
        <pc:spChg chg="add del mod">
          <ac:chgData name="Bob Ward" userId="6da7c2dd-8e2e-469f-a216-c384312e2a2d" providerId="ADAL" clId="{A55FED72-FD22-4FD5-83D4-D1B2F6C10D33}" dt="2019-10-27T19:31:16.355" v="5393" actId="26606"/>
          <ac:spMkLst>
            <pc:docMk/>
            <pc:sldMk cId="3209614833" sldId="11091"/>
            <ac:spMk id="36" creationId="{0753D1AB-0EA7-4C2F-9F75-C495A9E9A34D}"/>
          </ac:spMkLst>
        </pc:spChg>
        <pc:spChg chg="add del mod">
          <ac:chgData name="Bob Ward" userId="6da7c2dd-8e2e-469f-a216-c384312e2a2d" providerId="ADAL" clId="{A55FED72-FD22-4FD5-83D4-D1B2F6C10D33}" dt="2019-10-27T19:31:16.355" v="5393" actId="26606"/>
          <ac:spMkLst>
            <pc:docMk/>
            <pc:sldMk cId="3209614833" sldId="11091"/>
            <ac:spMk id="37" creationId="{B51C7B2E-9052-4606-9E5F-80A89A3B16D2}"/>
          </ac:spMkLst>
        </pc:spChg>
        <pc:picChg chg="add mod">
          <ac:chgData name="Bob Ward" userId="6da7c2dd-8e2e-469f-a216-c384312e2a2d" providerId="ADAL" clId="{A55FED72-FD22-4FD5-83D4-D1B2F6C10D33}" dt="2019-10-27T19:31:16.355" v="5393" actId="26606"/>
          <ac:picMkLst>
            <pc:docMk/>
            <pc:sldMk cId="3209614833" sldId="11091"/>
            <ac:picMk id="4" creationId="{CAB3312F-60A2-40A7-87B6-737754ED6124}"/>
          </ac:picMkLst>
        </pc:picChg>
      </pc:sldChg>
      <pc:sldChg chg="addSp delSp modSp del">
        <pc:chgData name="Bob Ward" userId="6da7c2dd-8e2e-469f-a216-c384312e2a2d" providerId="ADAL" clId="{A55FED72-FD22-4FD5-83D4-D1B2F6C10D33}" dt="2019-10-27T18:41:19.065" v="3078" actId="47"/>
        <pc:sldMkLst>
          <pc:docMk/>
          <pc:sldMk cId="3346959489" sldId="11100"/>
        </pc:sldMkLst>
        <pc:spChg chg="del mod">
          <ac:chgData name="Bob Ward" userId="6da7c2dd-8e2e-469f-a216-c384312e2a2d" providerId="ADAL" clId="{A55FED72-FD22-4FD5-83D4-D1B2F6C10D33}" dt="2019-10-27T18:40:12.780" v="3068" actId="12084"/>
          <ac:spMkLst>
            <pc:docMk/>
            <pc:sldMk cId="3346959489" sldId="11100"/>
            <ac:spMk id="2" creationId="{66B50369-1302-4D33-9BDF-675FB2C1570A}"/>
          </ac:spMkLst>
        </pc:spChg>
        <pc:spChg chg="add mod">
          <ac:chgData name="Bob Ward" userId="6da7c2dd-8e2e-469f-a216-c384312e2a2d" providerId="ADAL" clId="{A55FED72-FD22-4FD5-83D4-D1B2F6C10D33}" dt="2019-10-27T18:41:08.639" v="3076" actId="12"/>
          <ac:spMkLst>
            <pc:docMk/>
            <pc:sldMk cId="3346959489" sldId="11100"/>
            <ac:spMk id="5" creationId="{3494031A-C15E-4625-98A2-60B0DCA4CFB6}"/>
          </ac:spMkLst>
        </pc:spChg>
        <pc:graphicFrameChg chg="add del mod">
          <ac:chgData name="Bob Ward" userId="6da7c2dd-8e2e-469f-a216-c384312e2a2d" providerId="ADAL" clId="{A55FED72-FD22-4FD5-83D4-D1B2F6C10D33}" dt="2019-10-27T18:40:38.008" v="3073" actId="11529"/>
          <ac:graphicFrameMkLst>
            <pc:docMk/>
            <pc:sldMk cId="3346959489" sldId="11100"/>
            <ac:graphicFrameMk id="4" creationId="{1E2D24B0-25CF-4143-BE89-5688F07BEE6E}"/>
          </ac:graphicFrameMkLst>
        </pc:graphicFrameChg>
      </pc:sldChg>
      <pc:sldChg chg="modSp del">
        <pc:chgData name="Bob Ward" userId="6da7c2dd-8e2e-469f-a216-c384312e2a2d" providerId="ADAL" clId="{A55FED72-FD22-4FD5-83D4-D1B2F6C10D33}" dt="2019-10-27T17:59:11.201" v="1355" actId="47"/>
        <pc:sldMkLst>
          <pc:docMk/>
          <pc:sldMk cId="1990620515" sldId="11101"/>
        </pc:sldMkLst>
        <pc:spChg chg="mod">
          <ac:chgData name="Bob Ward" userId="6da7c2dd-8e2e-469f-a216-c384312e2a2d" providerId="ADAL" clId="{A55FED72-FD22-4FD5-83D4-D1B2F6C10D33}" dt="2019-10-27T17:45:28.092" v="962" actId="20577"/>
          <ac:spMkLst>
            <pc:docMk/>
            <pc:sldMk cId="1990620515" sldId="11101"/>
            <ac:spMk id="2" creationId="{67DC6A87-2F0A-47B1-81A6-51DF805FA24D}"/>
          </ac:spMkLst>
        </pc:spChg>
      </pc:sldChg>
      <pc:sldChg chg="addSp delSp modSp add delAnim modAnim modNotesTx">
        <pc:chgData name="Bob Ward" userId="6da7c2dd-8e2e-469f-a216-c384312e2a2d" providerId="ADAL" clId="{A55FED72-FD22-4FD5-83D4-D1B2F6C10D33}" dt="2019-10-27T19:34:47.739" v="5484" actId="207"/>
        <pc:sldMkLst>
          <pc:docMk/>
          <pc:sldMk cId="487032418" sldId="11102"/>
        </pc:sldMkLst>
        <pc:spChg chg="del">
          <ac:chgData name="Bob Ward" userId="6da7c2dd-8e2e-469f-a216-c384312e2a2d" providerId="ADAL" clId="{A55FED72-FD22-4FD5-83D4-D1B2F6C10D33}" dt="2019-10-26T23:50:51.965" v="782" actId="478"/>
          <ac:spMkLst>
            <pc:docMk/>
            <pc:sldMk cId="487032418" sldId="11102"/>
            <ac:spMk id="2" creationId="{3DE734DD-EFB9-4EA2-BF56-EA5C439C6482}"/>
          </ac:spMkLst>
        </pc:spChg>
        <pc:spChg chg="mod">
          <ac:chgData name="Bob Ward" userId="6da7c2dd-8e2e-469f-a216-c384312e2a2d" providerId="ADAL" clId="{A55FED72-FD22-4FD5-83D4-D1B2F6C10D33}" dt="2019-10-26T23:47:15.839" v="746" actId="1076"/>
          <ac:spMkLst>
            <pc:docMk/>
            <pc:sldMk cId="487032418" sldId="11102"/>
            <ac:spMk id="6" creationId="{DC59C28B-99F1-428F-BF30-99B63E57E5BA}"/>
          </ac:spMkLst>
        </pc:spChg>
        <pc:spChg chg="mod">
          <ac:chgData name="Bob Ward" userId="6da7c2dd-8e2e-469f-a216-c384312e2a2d" providerId="ADAL" clId="{A55FED72-FD22-4FD5-83D4-D1B2F6C10D33}" dt="2019-10-26T23:43:49.160" v="714" actId="14100"/>
          <ac:spMkLst>
            <pc:docMk/>
            <pc:sldMk cId="487032418" sldId="11102"/>
            <ac:spMk id="7" creationId="{02C55D87-376F-4706-920D-06AAB722E882}"/>
          </ac:spMkLst>
        </pc:spChg>
        <pc:spChg chg="mod">
          <ac:chgData name="Bob Ward" userId="6da7c2dd-8e2e-469f-a216-c384312e2a2d" providerId="ADAL" clId="{A55FED72-FD22-4FD5-83D4-D1B2F6C10D33}" dt="2019-10-26T23:43:23.180" v="710" actId="1076"/>
          <ac:spMkLst>
            <pc:docMk/>
            <pc:sldMk cId="487032418" sldId="11102"/>
            <ac:spMk id="8" creationId="{B91AAFE7-035C-4837-A454-1360C38F26CB}"/>
          </ac:spMkLst>
        </pc:spChg>
        <pc:spChg chg="mod">
          <ac:chgData name="Bob Ward" userId="6da7c2dd-8e2e-469f-a216-c384312e2a2d" providerId="ADAL" clId="{A55FED72-FD22-4FD5-83D4-D1B2F6C10D33}" dt="2019-10-26T23:43:41.787" v="712" actId="14100"/>
          <ac:spMkLst>
            <pc:docMk/>
            <pc:sldMk cId="487032418" sldId="11102"/>
            <ac:spMk id="9" creationId="{07797FDF-0859-4AA4-A7FF-CE94805DBCBA}"/>
          </ac:spMkLst>
        </pc:spChg>
        <pc:spChg chg="mod">
          <ac:chgData name="Bob Ward" userId="6da7c2dd-8e2e-469f-a216-c384312e2a2d" providerId="ADAL" clId="{A55FED72-FD22-4FD5-83D4-D1B2F6C10D33}" dt="2019-10-27T19:34:01.582" v="5469" actId="207"/>
          <ac:spMkLst>
            <pc:docMk/>
            <pc:sldMk cId="487032418" sldId="11102"/>
            <ac:spMk id="16" creationId="{860D20A0-01F5-439C-A157-1E54A04AF354}"/>
          </ac:spMkLst>
        </pc:spChg>
        <pc:spChg chg="mod">
          <ac:chgData name="Bob Ward" userId="6da7c2dd-8e2e-469f-a216-c384312e2a2d" providerId="ADAL" clId="{A55FED72-FD22-4FD5-83D4-D1B2F6C10D33}" dt="2019-10-26T23:43:36.027" v="711" actId="1076"/>
          <ac:spMkLst>
            <pc:docMk/>
            <pc:sldMk cId="487032418" sldId="11102"/>
            <ac:spMk id="17" creationId="{32EC8A84-9B97-4867-96E3-E5AE0E0DC400}"/>
          </ac:spMkLst>
        </pc:spChg>
        <pc:spChg chg="mod ord">
          <ac:chgData name="Bob Ward" userId="6da7c2dd-8e2e-469f-a216-c384312e2a2d" providerId="ADAL" clId="{A55FED72-FD22-4FD5-83D4-D1B2F6C10D33}" dt="2019-10-26T23:46:51.511" v="741" actId="14100"/>
          <ac:spMkLst>
            <pc:docMk/>
            <pc:sldMk cId="487032418" sldId="11102"/>
            <ac:spMk id="21" creationId="{6320D24A-9917-44A1-8D1E-C536F3E44617}"/>
          </ac:spMkLst>
        </pc:spChg>
        <pc:spChg chg="mod ord">
          <ac:chgData name="Bob Ward" userId="6da7c2dd-8e2e-469f-a216-c384312e2a2d" providerId="ADAL" clId="{A55FED72-FD22-4FD5-83D4-D1B2F6C10D33}" dt="2019-10-27T19:34:37.856" v="5473" actId="166"/>
          <ac:spMkLst>
            <pc:docMk/>
            <pc:sldMk cId="487032418" sldId="11102"/>
            <ac:spMk id="24" creationId="{58985664-8899-40C6-8B61-DCA0B59470B7}"/>
          </ac:spMkLst>
        </pc:spChg>
        <pc:spChg chg="mod">
          <ac:chgData name="Bob Ward" userId="6da7c2dd-8e2e-469f-a216-c384312e2a2d" providerId="ADAL" clId="{A55FED72-FD22-4FD5-83D4-D1B2F6C10D33}" dt="2019-10-26T23:43:36.027" v="711" actId="1076"/>
          <ac:spMkLst>
            <pc:docMk/>
            <pc:sldMk cId="487032418" sldId="11102"/>
            <ac:spMk id="25" creationId="{7E7E225D-4755-4B06-B60E-A13BC64E8B3E}"/>
          </ac:spMkLst>
        </pc:spChg>
        <pc:spChg chg="mod">
          <ac:chgData name="Bob Ward" userId="6da7c2dd-8e2e-469f-a216-c384312e2a2d" providerId="ADAL" clId="{A55FED72-FD22-4FD5-83D4-D1B2F6C10D33}" dt="2019-10-27T19:31:34.078" v="5395" actId="6549"/>
          <ac:spMkLst>
            <pc:docMk/>
            <pc:sldMk cId="487032418" sldId="11102"/>
            <ac:spMk id="36" creationId="{6CB7B8D8-3C52-4AFE-936A-936F7E75D564}"/>
          </ac:spMkLst>
        </pc:spChg>
        <pc:spChg chg="add mod ord">
          <ac:chgData name="Bob Ward" userId="6da7c2dd-8e2e-469f-a216-c384312e2a2d" providerId="ADAL" clId="{A55FED72-FD22-4FD5-83D4-D1B2F6C10D33}" dt="2019-10-27T19:34:47.739" v="5484" actId="207"/>
          <ac:spMkLst>
            <pc:docMk/>
            <pc:sldMk cId="487032418" sldId="11102"/>
            <ac:spMk id="44" creationId="{3AACFF83-DDD8-44CE-8D01-1E5469738E68}"/>
          </ac:spMkLst>
        </pc:spChg>
        <pc:spChg chg="add mod">
          <ac:chgData name="Bob Ward" userId="6da7c2dd-8e2e-469f-a216-c384312e2a2d" providerId="ADAL" clId="{A55FED72-FD22-4FD5-83D4-D1B2F6C10D33}" dt="2019-10-26T23:48:30.890" v="764" actId="1076"/>
          <ac:spMkLst>
            <pc:docMk/>
            <pc:sldMk cId="487032418" sldId="11102"/>
            <ac:spMk id="52" creationId="{B9DCF01F-ECB3-4A0E-9A1B-B331E6CA2BCA}"/>
          </ac:spMkLst>
        </pc:spChg>
        <pc:spChg chg="add del mod">
          <ac:chgData name="Bob Ward" userId="6da7c2dd-8e2e-469f-a216-c384312e2a2d" providerId="ADAL" clId="{A55FED72-FD22-4FD5-83D4-D1B2F6C10D33}" dt="2019-10-26T23:50:34.134" v="778" actId="478"/>
          <ac:spMkLst>
            <pc:docMk/>
            <pc:sldMk cId="487032418" sldId="11102"/>
            <ac:spMk id="58" creationId="{E2A0B4D5-704D-4B23-966F-B78F37908226}"/>
          </ac:spMkLst>
        </pc:spChg>
        <pc:spChg chg="add del mod">
          <ac:chgData name="Bob Ward" userId="6da7c2dd-8e2e-469f-a216-c384312e2a2d" providerId="ADAL" clId="{A55FED72-FD22-4FD5-83D4-D1B2F6C10D33}" dt="2019-10-26T23:52:09.219" v="803"/>
          <ac:spMkLst>
            <pc:docMk/>
            <pc:sldMk cId="487032418" sldId="11102"/>
            <ac:spMk id="61" creationId="{00DC701F-E149-40AB-803A-74241FE6EFC3}"/>
          </ac:spMkLst>
        </pc:spChg>
        <pc:spChg chg="add mod">
          <ac:chgData name="Bob Ward" userId="6da7c2dd-8e2e-469f-a216-c384312e2a2d" providerId="ADAL" clId="{A55FED72-FD22-4FD5-83D4-D1B2F6C10D33}" dt="2019-10-26T23:52:23.509" v="807" actId="1076"/>
          <ac:spMkLst>
            <pc:docMk/>
            <pc:sldMk cId="487032418" sldId="11102"/>
            <ac:spMk id="62" creationId="{98678423-AF33-4BE6-925C-6964C596B2A0}"/>
          </ac:spMkLst>
        </pc:spChg>
        <pc:spChg chg="add mod">
          <ac:chgData name="Bob Ward" userId="6da7c2dd-8e2e-469f-a216-c384312e2a2d" providerId="ADAL" clId="{A55FED72-FD22-4FD5-83D4-D1B2F6C10D33}" dt="2019-10-26T23:50:39.742" v="780" actId="1076"/>
          <ac:spMkLst>
            <pc:docMk/>
            <pc:sldMk cId="487032418" sldId="11102"/>
            <ac:spMk id="68" creationId="{55D8EE1B-236E-4D19-ABAF-CF7A28EFC7FC}"/>
          </ac:spMkLst>
        </pc:spChg>
        <pc:spChg chg="del">
          <ac:chgData name="Bob Ward" userId="6da7c2dd-8e2e-469f-a216-c384312e2a2d" providerId="ADAL" clId="{A55FED72-FD22-4FD5-83D4-D1B2F6C10D33}" dt="2019-10-26T23:50:49.917" v="781" actId="478"/>
          <ac:spMkLst>
            <pc:docMk/>
            <pc:sldMk cId="487032418" sldId="11102"/>
            <ac:spMk id="71" creationId="{015A8A88-9217-BE43-A55B-2A8F82BC6526}"/>
          </ac:spMkLst>
        </pc:spChg>
        <pc:spChg chg="mod">
          <ac:chgData name="Bob Ward" userId="6da7c2dd-8e2e-469f-a216-c384312e2a2d" providerId="ADAL" clId="{A55FED72-FD22-4FD5-83D4-D1B2F6C10D33}" dt="2019-10-27T19:33:56.896" v="5468" actId="207"/>
          <ac:spMkLst>
            <pc:docMk/>
            <pc:sldMk cId="487032418" sldId="11102"/>
            <ac:spMk id="80" creationId="{FD469D95-08DF-4B49-9997-6BE45504353F}"/>
          </ac:spMkLst>
        </pc:spChg>
        <pc:spChg chg="mod">
          <ac:chgData name="Bob Ward" userId="6da7c2dd-8e2e-469f-a216-c384312e2a2d" providerId="ADAL" clId="{A55FED72-FD22-4FD5-83D4-D1B2F6C10D33}" dt="2019-10-26T23:43:36.027" v="711" actId="1076"/>
          <ac:spMkLst>
            <pc:docMk/>
            <pc:sldMk cId="487032418" sldId="11102"/>
            <ac:spMk id="81" creationId="{3703B540-C3CD-5A44-9E45-AE73CC8474DB}"/>
          </ac:spMkLst>
        </pc:spChg>
        <pc:spChg chg="add del">
          <ac:chgData name="Bob Ward" userId="6da7c2dd-8e2e-469f-a216-c384312e2a2d" providerId="ADAL" clId="{A55FED72-FD22-4FD5-83D4-D1B2F6C10D33}" dt="2019-10-27T00:08:48.123" v="890"/>
          <ac:spMkLst>
            <pc:docMk/>
            <pc:sldMk cId="487032418" sldId="11102"/>
            <ac:spMk id="86" creationId="{1921A330-1147-4742-8CEF-84B278367FA1}"/>
          </ac:spMkLst>
        </pc:spChg>
        <pc:spChg chg="add del mod">
          <ac:chgData name="Bob Ward" userId="6da7c2dd-8e2e-469f-a216-c384312e2a2d" providerId="ADAL" clId="{A55FED72-FD22-4FD5-83D4-D1B2F6C10D33}" dt="2019-10-27T00:09:10.630" v="894" actId="478"/>
          <ac:spMkLst>
            <pc:docMk/>
            <pc:sldMk cId="487032418" sldId="11102"/>
            <ac:spMk id="87" creationId="{34902092-122C-41CF-8EC4-E11F8D7BA9EA}"/>
          </ac:spMkLst>
        </pc:spChg>
        <pc:grpChg chg="mod">
          <ac:chgData name="Bob Ward" userId="6da7c2dd-8e2e-469f-a216-c384312e2a2d" providerId="ADAL" clId="{A55FED72-FD22-4FD5-83D4-D1B2F6C10D33}" dt="2019-10-26T23:43:36.027" v="711" actId="1076"/>
          <ac:grpSpMkLst>
            <pc:docMk/>
            <pc:sldMk cId="487032418" sldId="11102"/>
            <ac:grpSpMk id="15" creationId="{30E169EC-8CA5-474D-9DDA-7BDF5FDEF7FD}"/>
          </ac:grpSpMkLst>
        </pc:grpChg>
        <pc:grpChg chg="mod">
          <ac:chgData name="Bob Ward" userId="6da7c2dd-8e2e-469f-a216-c384312e2a2d" providerId="ADAL" clId="{A55FED72-FD22-4FD5-83D4-D1B2F6C10D33}" dt="2019-10-26T23:53:02.156" v="811" actId="1076"/>
          <ac:grpSpMkLst>
            <pc:docMk/>
            <pc:sldMk cId="487032418" sldId="11102"/>
            <ac:grpSpMk id="34" creationId="{C8192AD3-436F-4784-AA19-7464DB03E4E7}"/>
          </ac:grpSpMkLst>
        </pc:grpChg>
        <pc:picChg chg="add mod">
          <ac:chgData name="Bob Ward" userId="6da7c2dd-8e2e-469f-a216-c384312e2a2d" providerId="ADAL" clId="{A55FED72-FD22-4FD5-83D4-D1B2F6C10D33}" dt="2019-10-26T23:52:17.585" v="806" actId="1076"/>
          <ac:picMkLst>
            <pc:docMk/>
            <pc:sldMk cId="487032418" sldId="11102"/>
            <ac:picMk id="60" creationId="{AC51AB3F-F7C4-4142-B962-B1995E8255AD}"/>
          </ac:picMkLst>
        </pc:picChg>
        <pc:picChg chg="add del mod">
          <ac:chgData name="Bob Ward" userId="6da7c2dd-8e2e-469f-a216-c384312e2a2d" providerId="ADAL" clId="{A55FED72-FD22-4FD5-83D4-D1B2F6C10D33}" dt="2019-10-27T00:08:13.132" v="886" actId="478"/>
          <ac:picMkLst>
            <pc:docMk/>
            <pc:sldMk cId="487032418" sldId="11102"/>
            <ac:picMk id="84" creationId="{9013F862-F702-46B8-95CC-AB2164FE0422}"/>
          </ac:picMkLst>
        </pc:picChg>
        <pc:picChg chg="add del mod">
          <ac:chgData name="Bob Ward" userId="6da7c2dd-8e2e-469f-a216-c384312e2a2d" providerId="ADAL" clId="{A55FED72-FD22-4FD5-83D4-D1B2F6C10D33}" dt="2019-10-27T00:11:48.959" v="909" actId="478"/>
          <ac:picMkLst>
            <pc:docMk/>
            <pc:sldMk cId="487032418" sldId="11102"/>
            <ac:picMk id="88" creationId="{D1C5418F-8DA1-4B0E-B925-9EEE9BEC9B49}"/>
          </ac:picMkLst>
        </pc:picChg>
        <pc:cxnChg chg="mod">
          <ac:chgData name="Bob Ward" userId="6da7c2dd-8e2e-469f-a216-c384312e2a2d" providerId="ADAL" clId="{A55FED72-FD22-4FD5-83D4-D1B2F6C10D33}" dt="2019-10-26T23:46:18.555" v="735" actId="13822"/>
          <ac:cxnSpMkLst>
            <pc:docMk/>
            <pc:sldMk cId="487032418" sldId="11102"/>
            <ac:cxnSpMk id="26" creationId="{53FDB765-0480-44C1-BD04-1159FA943CD2}"/>
          </ac:cxnSpMkLst>
        </pc:cxnChg>
        <pc:cxnChg chg="add mod">
          <ac:chgData name="Bob Ward" userId="6da7c2dd-8e2e-469f-a216-c384312e2a2d" providerId="ADAL" clId="{A55FED72-FD22-4FD5-83D4-D1B2F6C10D33}" dt="2019-10-26T23:52:41.254" v="810" actId="14100"/>
          <ac:cxnSpMkLst>
            <pc:docMk/>
            <pc:sldMk cId="487032418" sldId="11102"/>
            <ac:cxnSpMk id="64" creationId="{F29BD71A-15F1-43E9-BD3D-A01CD82E2FEE}"/>
          </ac:cxnSpMkLst>
        </pc:cxnChg>
        <pc:cxnChg chg="add mod">
          <ac:chgData name="Bob Ward" userId="6da7c2dd-8e2e-469f-a216-c384312e2a2d" providerId="ADAL" clId="{A55FED72-FD22-4FD5-83D4-D1B2F6C10D33}" dt="2019-10-26T23:53:31.711" v="814" actId="14100"/>
          <ac:cxnSpMkLst>
            <pc:docMk/>
            <pc:sldMk cId="487032418" sldId="11102"/>
            <ac:cxnSpMk id="77" creationId="{DC3CC50F-405C-4155-828B-19EBC0AEFF82}"/>
          </ac:cxnSpMkLst>
        </pc:cxnChg>
        <pc:cxnChg chg="add mod">
          <ac:chgData name="Bob Ward" userId="6da7c2dd-8e2e-469f-a216-c384312e2a2d" providerId="ADAL" clId="{A55FED72-FD22-4FD5-83D4-D1B2F6C10D33}" dt="2019-10-27T00:13:20.613" v="914" actId="14100"/>
          <ac:cxnSpMkLst>
            <pc:docMk/>
            <pc:sldMk cId="487032418" sldId="11102"/>
            <ac:cxnSpMk id="79" creationId="{5FF5D6C9-37E7-45D1-9A39-92E59F538706}"/>
          </ac:cxnSpMkLst>
        </pc:cxnChg>
        <pc:cxnChg chg="del mod">
          <ac:chgData name="Bob Ward" userId="6da7c2dd-8e2e-469f-a216-c384312e2a2d" providerId="ADAL" clId="{A55FED72-FD22-4FD5-83D4-D1B2F6C10D33}" dt="2019-10-26T23:49:32.076" v="771" actId="478"/>
          <ac:cxnSpMkLst>
            <pc:docMk/>
            <pc:sldMk cId="487032418" sldId="11102"/>
            <ac:cxnSpMk id="85" creationId="{869DB18D-8B6C-5A4C-8DDC-69DF3CE9DB2E}"/>
          </ac:cxnSpMkLst>
        </pc:cxnChg>
        <pc:cxnChg chg="del mod">
          <ac:chgData name="Bob Ward" userId="6da7c2dd-8e2e-469f-a216-c384312e2a2d" providerId="ADAL" clId="{A55FED72-FD22-4FD5-83D4-D1B2F6C10D33}" dt="2019-10-26T23:47:58.974" v="761" actId="478"/>
          <ac:cxnSpMkLst>
            <pc:docMk/>
            <pc:sldMk cId="487032418" sldId="11102"/>
            <ac:cxnSpMk id="92" creationId="{D0384715-6567-AA43-A514-49237FE92748}"/>
          </ac:cxnSpMkLst>
        </pc:cxnChg>
        <pc:cxnChg chg="mod">
          <ac:chgData name="Bob Ward" userId="6da7c2dd-8e2e-469f-a216-c384312e2a2d" providerId="ADAL" clId="{A55FED72-FD22-4FD5-83D4-D1B2F6C10D33}" dt="2019-10-26T23:57:38.477" v="839" actId="1076"/>
          <ac:cxnSpMkLst>
            <pc:docMk/>
            <pc:sldMk cId="487032418" sldId="11102"/>
            <ac:cxnSpMk id="94" creationId="{D269D8C0-E75D-3A4E-BCDF-E7172A401646}"/>
          </ac:cxnSpMkLst>
        </pc:cxnChg>
        <pc:cxnChg chg="mod">
          <ac:chgData name="Bob Ward" userId="6da7c2dd-8e2e-469f-a216-c384312e2a2d" providerId="ADAL" clId="{A55FED72-FD22-4FD5-83D4-D1B2F6C10D33}" dt="2019-10-26T23:49:38.605" v="773" actId="14100"/>
          <ac:cxnSpMkLst>
            <pc:docMk/>
            <pc:sldMk cId="487032418" sldId="11102"/>
            <ac:cxnSpMk id="109" creationId="{995444D6-FE5F-CB45-B835-55938D1DA9DC}"/>
          </ac:cxnSpMkLst>
        </pc:cxnChg>
        <pc:cxnChg chg="del mod">
          <ac:chgData name="Bob Ward" userId="6da7c2dd-8e2e-469f-a216-c384312e2a2d" providerId="ADAL" clId="{A55FED72-FD22-4FD5-83D4-D1B2F6C10D33}" dt="2019-10-26T23:49:48.811" v="774" actId="478"/>
          <ac:cxnSpMkLst>
            <pc:docMk/>
            <pc:sldMk cId="487032418" sldId="11102"/>
            <ac:cxnSpMk id="120" creationId="{3230F133-06E3-1748-904B-F7BDEC790F82}"/>
          </ac:cxnSpMkLst>
        </pc:cxnChg>
        <pc:cxnChg chg="mod">
          <ac:chgData name="Bob Ward" userId="6da7c2dd-8e2e-469f-a216-c384312e2a2d" providerId="ADAL" clId="{A55FED72-FD22-4FD5-83D4-D1B2F6C10D33}" dt="2019-10-26T23:46:15.945" v="734" actId="13822"/>
          <ac:cxnSpMkLst>
            <pc:docMk/>
            <pc:sldMk cId="487032418" sldId="11102"/>
            <ac:cxnSpMk id="121" creationId="{D6F9FD2C-5633-444C-99F5-D23AFABB4D9B}"/>
          </ac:cxnSpMkLst>
        </pc:cxnChg>
      </pc:sldChg>
      <pc:sldChg chg="addSp delSp modSp add">
        <pc:chgData name="Bob Ward" userId="6da7c2dd-8e2e-469f-a216-c384312e2a2d" providerId="ADAL" clId="{A55FED72-FD22-4FD5-83D4-D1B2F6C10D33}" dt="2019-10-27T18:52:43.400" v="3824" actId="1076"/>
        <pc:sldMkLst>
          <pc:docMk/>
          <pc:sldMk cId="440686251" sldId="11103"/>
        </pc:sldMkLst>
        <pc:spChg chg="mod">
          <ac:chgData name="Bob Ward" userId="6da7c2dd-8e2e-469f-a216-c384312e2a2d" providerId="ADAL" clId="{A55FED72-FD22-4FD5-83D4-D1B2F6C10D33}" dt="2019-10-27T18:02:04.358" v="1385" actId="20577"/>
          <ac:spMkLst>
            <pc:docMk/>
            <pc:sldMk cId="440686251" sldId="11103"/>
            <ac:spMk id="2" creationId="{67DC6A87-2F0A-47B1-81A6-51DF805FA24D}"/>
          </ac:spMkLst>
        </pc:spChg>
        <pc:spChg chg="mod">
          <ac:chgData name="Bob Ward" userId="6da7c2dd-8e2e-469f-a216-c384312e2a2d" providerId="ADAL" clId="{A55FED72-FD22-4FD5-83D4-D1B2F6C10D33}" dt="2019-10-27T18:52:43.400" v="3824" actId="1076"/>
          <ac:spMkLst>
            <pc:docMk/>
            <pc:sldMk cId="440686251" sldId="11103"/>
            <ac:spMk id="3" creationId="{FD67E510-2C9A-437D-9ECC-FB0DFD0A8315}"/>
          </ac:spMkLst>
        </pc:spChg>
        <pc:spChg chg="add del mod">
          <ac:chgData name="Bob Ward" userId="6da7c2dd-8e2e-469f-a216-c384312e2a2d" providerId="ADAL" clId="{A55FED72-FD22-4FD5-83D4-D1B2F6C10D33}" dt="2019-10-27T18:50:10.892" v="3648" actId="478"/>
          <ac:spMkLst>
            <pc:docMk/>
            <pc:sldMk cId="440686251" sldId="11103"/>
            <ac:spMk id="4" creationId="{2813D245-CFBC-4FC9-9233-0F500CF27E57}"/>
          </ac:spMkLst>
        </pc:spChg>
      </pc:sldChg>
      <pc:sldChg chg="addSp delSp modSp add modAnim">
        <pc:chgData name="Bob Ward" userId="6da7c2dd-8e2e-469f-a216-c384312e2a2d" providerId="ADAL" clId="{A55FED72-FD22-4FD5-83D4-D1B2F6C10D33}" dt="2019-10-27T19:09:22.794" v="4241" actId="1076"/>
        <pc:sldMkLst>
          <pc:docMk/>
          <pc:sldMk cId="257595721" sldId="11104"/>
        </pc:sldMkLst>
        <pc:spChg chg="mod">
          <ac:chgData name="Bob Ward" userId="6da7c2dd-8e2e-469f-a216-c384312e2a2d" providerId="ADAL" clId="{A55FED72-FD22-4FD5-83D4-D1B2F6C10D33}" dt="2019-10-27T17:45:46.825" v="1019" actId="20577"/>
          <ac:spMkLst>
            <pc:docMk/>
            <pc:sldMk cId="257595721" sldId="11104"/>
            <ac:spMk id="2" creationId="{67DC6A87-2F0A-47B1-81A6-51DF805FA24D}"/>
          </ac:spMkLst>
        </pc:spChg>
        <pc:spChg chg="del">
          <ac:chgData name="Bob Ward" userId="6da7c2dd-8e2e-469f-a216-c384312e2a2d" providerId="ADAL" clId="{A55FED72-FD22-4FD5-83D4-D1B2F6C10D33}" dt="2019-10-27T18:58:32.959" v="3825" actId="478"/>
          <ac:spMkLst>
            <pc:docMk/>
            <pc:sldMk cId="257595721" sldId="11104"/>
            <ac:spMk id="3" creationId="{FD67E510-2C9A-437D-9ECC-FB0DFD0A8315}"/>
          </ac:spMkLst>
        </pc:spChg>
        <pc:spChg chg="add mod">
          <ac:chgData name="Bob Ward" userId="6da7c2dd-8e2e-469f-a216-c384312e2a2d" providerId="ADAL" clId="{A55FED72-FD22-4FD5-83D4-D1B2F6C10D33}" dt="2019-10-27T19:03:15.771" v="4151" actId="1076"/>
          <ac:spMkLst>
            <pc:docMk/>
            <pc:sldMk cId="257595721" sldId="11104"/>
            <ac:spMk id="7" creationId="{2691B342-CB45-46E7-9DD9-2B955027C323}"/>
          </ac:spMkLst>
        </pc:spChg>
        <pc:spChg chg="add mod">
          <ac:chgData name="Bob Ward" userId="6da7c2dd-8e2e-469f-a216-c384312e2a2d" providerId="ADAL" clId="{A55FED72-FD22-4FD5-83D4-D1B2F6C10D33}" dt="2019-10-27T19:03:27.132" v="4156" actId="1076"/>
          <ac:spMkLst>
            <pc:docMk/>
            <pc:sldMk cId="257595721" sldId="11104"/>
            <ac:spMk id="9" creationId="{E603041D-8A76-498F-B2AB-3DA760E46E55}"/>
          </ac:spMkLst>
        </pc:spChg>
        <pc:spChg chg="add del mod">
          <ac:chgData name="Bob Ward" userId="6da7c2dd-8e2e-469f-a216-c384312e2a2d" providerId="ADAL" clId="{A55FED72-FD22-4FD5-83D4-D1B2F6C10D33}" dt="2019-10-27T19:09:12.053" v="4239" actId="478"/>
          <ac:spMkLst>
            <pc:docMk/>
            <pc:sldMk cId="257595721" sldId="11104"/>
            <ac:spMk id="12" creationId="{46EB8D8F-0FE2-4FF0-A940-EF9BAE4EA2BF}"/>
          </ac:spMkLst>
        </pc:spChg>
        <pc:graphicFrameChg chg="add mod modGraphic">
          <ac:chgData name="Bob Ward" userId="6da7c2dd-8e2e-469f-a216-c384312e2a2d" providerId="ADAL" clId="{A55FED72-FD22-4FD5-83D4-D1B2F6C10D33}" dt="2019-10-27T19:07:08.297" v="4212" actId="113"/>
          <ac:graphicFrameMkLst>
            <pc:docMk/>
            <pc:sldMk cId="257595721" sldId="11104"/>
            <ac:graphicFrameMk id="6" creationId="{EADDC4E8-C291-4130-B752-437A4B7F29C3}"/>
          </ac:graphicFrameMkLst>
        </pc:graphicFrameChg>
        <pc:picChg chg="add mod">
          <ac:chgData name="Bob Ward" userId="6da7c2dd-8e2e-469f-a216-c384312e2a2d" providerId="ADAL" clId="{A55FED72-FD22-4FD5-83D4-D1B2F6C10D33}" dt="2019-10-27T19:02:39.422" v="4089" actId="1076"/>
          <ac:picMkLst>
            <pc:docMk/>
            <pc:sldMk cId="257595721" sldId="11104"/>
            <ac:picMk id="5" creationId="{F8318B2D-32DD-426F-8514-501CEAF53AEA}"/>
          </ac:picMkLst>
        </pc:picChg>
        <pc:picChg chg="add mod">
          <ac:chgData name="Bob Ward" userId="6da7c2dd-8e2e-469f-a216-c384312e2a2d" providerId="ADAL" clId="{A55FED72-FD22-4FD5-83D4-D1B2F6C10D33}" dt="2019-10-27T19:09:22.794" v="4241" actId="1076"/>
          <ac:picMkLst>
            <pc:docMk/>
            <pc:sldMk cId="257595721" sldId="11104"/>
            <ac:picMk id="18" creationId="{1818C73B-8461-49C8-A0EE-BC764B2DC2A5}"/>
          </ac:picMkLst>
        </pc:picChg>
        <pc:picChg chg="add del mod">
          <ac:chgData name="Bob Ward" userId="6da7c2dd-8e2e-469f-a216-c384312e2a2d" providerId="ADAL" clId="{A55FED72-FD22-4FD5-83D4-D1B2F6C10D33}" dt="2019-10-27T19:05:58.680" v="4161" actId="478"/>
          <ac:picMkLst>
            <pc:docMk/>
            <pc:sldMk cId="257595721" sldId="11104"/>
            <ac:picMk id="2050" creationId="{3D9F7D86-DFAD-40FD-9131-2A589CA41207}"/>
          </ac:picMkLst>
        </pc:picChg>
        <pc:picChg chg="add mod">
          <ac:chgData name="Bob Ward" userId="6da7c2dd-8e2e-469f-a216-c384312e2a2d" providerId="ADAL" clId="{A55FED72-FD22-4FD5-83D4-D1B2F6C10D33}" dt="2019-10-27T19:08:15.501" v="4218" actId="14100"/>
          <ac:picMkLst>
            <pc:docMk/>
            <pc:sldMk cId="257595721" sldId="11104"/>
            <ac:picMk id="2052" creationId="{17295B55-C467-4A23-80F7-EC6A793AA799}"/>
          </ac:picMkLst>
        </pc:picChg>
        <pc:picChg chg="add mod">
          <ac:chgData name="Bob Ward" userId="6da7c2dd-8e2e-469f-a216-c384312e2a2d" providerId="ADAL" clId="{A55FED72-FD22-4FD5-83D4-D1B2F6C10D33}" dt="2019-10-27T19:08:10.784" v="4217" actId="1076"/>
          <ac:picMkLst>
            <pc:docMk/>
            <pc:sldMk cId="257595721" sldId="11104"/>
            <ac:picMk id="2054" creationId="{BB182BD9-22C7-46EE-B863-13EC88B1DE27}"/>
          </ac:picMkLst>
        </pc:picChg>
        <pc:cxnChg chg="add mod">
          <ac:chgData name="Bob Ward" userId="6da7c2dd-8e2e-469f-a216-c384312e2a2d" providerId="ADAL" clId="{A55FED72-FD22-4FD5-83D4-D1B2F6C10D33}" dt="2019-10-27T19:03:24.911" v="4155" actId="14100"/>
          <ac:cxnSpMkLst>
            <pc:docMk/>
            <pc:sldMk cId="257595721" sldId="11104"/>
            <ac:cxnSpMk id="8" creationId="{7C520863-31B2-4149-ADED-AAD51898CF00}"/>
          </ac:cxnSpMkLst>
        </pc:cxnChg>
        <pc:cxnChg chg="add mod">
          <ac:chgData name="Bob Ward" userId="6da7c2dd-8e2e-469f-a216-c384312e2a2d" providerId="ADAL" clId="{A55FED72-FD22-4FD5-83D4-D1B2F6C10D33}" dt="2019-10-27T19:09:09.878" v="4238" actId="1076"/>
          <ac:cxnSpMkLst>
            <pc:docMk/>
            <pc:sldMk cId="257595721" sldId="11104"/>
            <ac:cxnSpMk id="14" creationId="{5890A35C-7316-4982-89B5-E5670CCE34E3}"/>
          </ac:cxnSpMkLst>
        </pc:cxnChg>
      </pc:sldChg>
      <pc:sldChg chg="addSp delSp modSp add">
        <pc:chgData name="Bob Ward" userId="6da7c2dd-8e2e-469f-a216-c384312e2a2d" providerId="ADAL" clId="{A55FED72-FD22-4FD5-83D4-D1B2F6C10D33}" dt="2019-10-27T19:45:18.123" v="5861" actId="20577"/>
        <pc:sldMkLst>
          <pc:docMk/>
          <pc:sldMk cId="286177871" sldId="11105"/>
        </pc:sldMkLst>
        <pc:spChg chg="mod">
          <ac:chgData name="Bob Ward" userId="6da7c2dd-8e2e-469f-a216-c384312e2a2d" providerId="ADAL" clId="{A55FED72-FD22-4FD5-83D4-D1B2F6C10D33}" dt="2019-10-27T17:45:57.462" v="1051" actId="20577"/>
          <ac:spMkLst>
            <pc:docMk/>
            <pc:sldMk cId="286177871" sldId="11105"/>
            <ac:spMk id="2" creationId="{67DC6A87-2F0A-47B1-81A6-51DF805FA24D}"/>
          </ac:spMkLst>
        </pc:spChg>
        <pc:spChg chg="del mod">
          <ac:chgData name="Bob Ward" userId="6da7c2dd-8e2e-469f-a216-c384312e2a2d" providerId="ADAL" clId="{A55FED72-FD22-4FD5-83D4-D1B2F6C10D33}" dt="2019-10-27T19:44:53.568" v="5848" actId="12084"/>
          <ac:spMkLst>
            <pc:docMk/>
            <pc:sldMk cId="286177871" sldId="11105"/>
            <ac:spMk id="3" creationId="{FD67E510-2C9A-437D-9ECC-FB0DFD0A8315}"/>
          </ac:spMkLst>
        </pc:spChg>
        <pc:spChg chg="add mod">
          <ac:chgData name="Bob Ward" userId="6da7c2dd-8e2e-469f-a216-c384312e2a2d" providerId="ADAL" clId="{A55FED72-FD22-4FD5-83D4-D1B2F6C10D33}" dt="2019-10-27T19:42:02.964" v="5515" actId="1076"/>
          <ac:spMkLst>
            <pc:docMk/>
            <pc:sldMk cId="286177871" sldId="11105"/>
            <ac:spMk id="8" creationId="{FA226E39-78A9-4C18-ADF7-6337B24B287E}"/>
          </ac:spMkLst>
        </pc:spChg>
        <pc:spChg chg="add mod">
          <ac:chgData name="Bob Ward" userId="6da7c2dd-8e2e-469f-a216-c384312e2a2d" providerId="ADAL" clId="{A55FED72-FD22-4FD5-83D4-D1B2F6C10D33}" dt="2019-10-27T19:42:02.964" v="5515" actId="1076"/>
          <ac:spMkLst>
            <pc:docMk/>
            <pc:sldMk cId="286177871" sldId="11105"/>
            <ac:spMk id="9" creationId="{1F830C28-A424-484A-A325-A310F30E2F10}"/>
          </ac:spMkLst>
        </pc:spChg>
        <pc:spChg chg="add mod">
          <ac:chgData name="Bob Ward" userId="6da7c2dd-8e2e-469f-a216-c384312e2a2d" providerId="ADAL" clId="{A55FED72-FD22-4FD5-83D4-D1B2F6C10D33}" dt="2019-10-27T19:42:02.964" v="5515" actId="1076"/>
          <ac:spMkLst>
            <pc:docMk/>
            <pc:sldMk cId="286177871" sldId="11105"/>
            <ac:spMk id="10" creationId="{3A320BB3-2856-4AFC-8546-9EF8C7BDA6A9}"/>
          </ac:spMkLst>
        </pc:spChg>
        <pc:spChg chg="add mod">
          <ac:chgData name="Bob Ward" userId="6da7c2dd-8e2e-469f-a216-c384312e2a2d" providerId="ADAL" clId="{A55FED72-FD22-4FD5-83D4-D1B2F6C10D33}" dt="2019-10-27T19:42:02.964" v="5515" actId="1076"/>
          <ac:spMkLst>
            <pc:docMk/>
            <pc:sldMk cId="286177871" sldId="11105"/>
            <ac:spMk id="11" creationId="{141E3F14-140F-4AE6-BE24-BB4A4079AB6E}"/>
          </ac:spMkLst>
        </pc:spChg>
        <pc:spChg chg="add mod">
          <ac:chgData name="Bob Ward" userId="6da7c2dd-8e2e-469f-a216-c384312e2a2d" providerId="ADAL" clId="{A55FED72-FD22-4FD5-83D4-D1B2F6C10D33}" dt="2019-10-27T19:42:02.964" v="5515" actId="1076"/>
          <ac:spMkLst>
            <pc:docMk/>
            <pc:sldMk cId="286177871" sldId="11105"/>
            <ac:spMk id="12" creationId="{B2A47EBF-2FDD-4646-8601-77B81EF69F08}"/>
          </ac:spMkLst>
        </pc:spChg>
        <pc:spChg chg="add mod">
          <ac:chgData name="Bob Ward" userId="6da7c2dd-8e2e-469f-a216-c384312e2a2d" providerId="ADAL" clId="{A55FED72-FD22-4FD5-83D4-D1B2F6C10D33}" dt="2019-10-27T19:42:02.964" v="5515" actId="1076"/>
          <ac:spMkLst>
            <pc:docMk/>
            <pc:sldMk cId="286177871" sldId="11105"/>
            <ac:spMk id="13" creationId="{D8A8ED30-A926-414A-93CB-6F0774D5DC7E}"/>
          </ac:spMkLst>
        </pc:spChg>
        <pc:spChg chg="add mod">
          <ac:chgData name="Bob Ward" userId="6da7c2dd-8e2e-469f-a216-c384312e2a2d" providerId="ADAL" clId="{A55FED72-FD22-4FD5-83D4-D1B2F6C10D33}" dt="2019-10-27T19:42:02.964" v="5515" actId="1076"/>
          <ac:spMkLst>
            <pc:docMk/>
            <pc:sldMk cId="286177871" sldId="11105"/>
            <ac:spMk id="14" creationId="{A3DEB048-F6A5-4D77-A41A-AEED75E05C10}"/>
          </ac:spMkLst>
        </pc:spChg>
        <pc:spChg chg="add mod">
          <ac:chgData name="Bob Ward" userId="6da7c2dd-8e2e-469f-a216-c384312e2a2d" providerId="ADAL" clId="{A55FED72-FD22-4FD5-83D4-D1B2F6C10D33}" dt="2019-10-27T19:42:02.964" v="5515" actId="1076"/>
          <ac:spMkLst>
            <pc:docMk/>
            <pc:sldMk cId="286177871" sldId="11105"/>
            <ac:spMk id="17" creationId="{050F22E2-B596-4AB4-B93C-597C297007F6}"/>
          </ac:spMkLst>
        </pc:spChg>
        <pc:spChg chg="add mod">
          <ac:chgData name="Bob Ward" userId="6da7c2dd-8e2e-469f-a216-c384312e2a2d" providerId="ADAL" clId="{A55FED72-FD22-4FD5-83D4-D1B2F6C10D33}" dt="2019-10-27T19:42:02.964" v="5515" actId="1076"/>
          <ac:spMkLst>
            <pc:docMk/>
            <pc:sldMk cId="286177871" sldId="11105"/>
            <ac:spMk id="18" creationId="{9A9D88C4-F717-44D9-8B2F-984860E13A44}"/>
          </ac:spMkLst>
        </pc:spChg>
        <pc:spChg chg="add mod">
          <ac:chgData name="Bob Ward" userId="6da7c2dd-8e2e-469f-a216-c384312e2a2d" providerId="ADAL" clId="{A55FED72-FD22-4FD5-83D4-D1B2F6C10D33}" dt="2019-10-27T19:42:02.964" v="5515" actId="1076"/>
          <ac:spMkLst>
            <pc:docMk/>
            <pc:sldMk cId="286177871" sldId="11105"/>
            <ac:spMk id="19" creationId="{376496E3-1F51-4F5B-B268-1E8652E771FE}"/>
          </ac:spMkLst>
        </pc:spChg>
        <pc:spChg chg="add mod">
          <ac:chgData name="Bob Ward" userId="6da7c2dd-8e2e-469f-a216-c384312e2a2d" providerId="ADAL" clId="{A55FED72-FD22-4FD5-83D4-D1B2F6C10D33}" dt="2019-10-27T19:42:02.964" v="5515" actId="1076"/>
          <ac:spMkLst>
            <pc:docMk/>
            <pc:sldMk cId="286177871" sldId="11105"/>
            <ac:spMk id="52" creationId="{01165378-51BF-48A8-8EAD-57DC77E85616}"/>
          </ac:spMkLst>
        </pc:spChg>
        <pc:spChg chg="add mod">
          <ac:chgData name="Bob Ward" userId="6da7c2dd-8e2e-469f-a216-c384312e2a2d" providerId="ADAL" clId="{A55FED72-FD22-4FD5-83D4-D1B2F6C10D33}" dt="2019-10-27T19:42:02.964" v="5515" actId="1076"/>
          <ac:spMkLst>
            <pc:docMk/>
            <pc:sldMk cId="286177871" sldId="11105"/>
            <ac:spMk id="53" creationId="{F1376318-DF35-49C3-9674-511A1862CB85}"/>
          </ac:spMkLst>
        </pc:spChg>
        <pc:spChg chg="add mod">
          <ac:chgData name="Bob Ward" userId="6da7c2dd-8e2e-469f-a216-c384312e2a2d" providerId="ADAL" clId="{A55FED72-FD22-4FD5-83D4-D1B2F6C10D33}" dt="2019-10-27T19:42:02.964" v="5515" actId="1076"/>
          <ac:spMkLst>
            <pc:docMk/>
            <pc:sldMk cId="286177871" sldId="11105"/>
            <ac:spMk id="54" creationId="{AE4B4B84-A35B-4F6A-9713-951379D7BAF5}"/>
          </ac:spMkLst>
        </pc:spChg>
        <pc:spChg chg="add mod">
          <ac:chgData name="Bob Ward" userId="6da7c2dd-8e2e-469f-a216-c384312e2a2d" providerId="ADAL" clId="{A55FED72-FD22-4FD5-83D4-D1B2F6C10D33}" dt="2019-10-27T19:42:02.964" v="5515" actId="1076"/>
          <ac:spMkLst>
            <pc:docMk/>
            <pc:sldMk cId="286177871" sldId="11105"/>
            <ac:spMk id="55" creationId="{67E503A6-5346-4287-9CB3-2077378354AB}"/>
          </ac:spMkLst>
        </pc:spChg>
        <pc:spChg chg="add mod">
          <ac:chgData name="Bob Ward" userId="6da7c2dd-8e2e-469f-a216-c384312e2a2d" providerId="ADAL" clId="{A55FED72-FD22-4FD5-83D4-D1B2F6C10D33}" dt="2019-10-27T19:42:02.964" v="5515" actId="1076"/>
          <ac:spMkLst>
            <pc:docMk/>
            <pc:sldMk cId="286177871" sldId="11105"/>
            <ac:spMk id="56" creationId="{43D81953-8425-4833-97ED-F09F455B480D}"/>
          </ac:spMkLst>
        </pc:spChg>
        <pc:grpChg chg="add mod">
          <ac:chgData name="Bob Ward" userId="6da7c2dd-8e2e-469f-a216-c384312e2a2d" providerId="ADAL" clId="{A55FED72-FD22-4FD5-83D4-D1B2F6C10D33}" dt="2019-10-27T19:42:02.964" v="5515" actId="1076"/>
          <ac:grpSpMkLst>
            <pc:docMk/>
            <pc:sldMk cId="286177871" sldId="11105"/>
            <ac:grpSpMk id="4" creationId="{74D2F0DA-4FB9-4389-BFCA-2AA7AF8D5A4D}"/>
          </ac:grpSpMkLst>
        </pc:grpChg>
        <pc:grpChg chg="add mod">
          <ac:chgData name="Bob Ward" userId="6da7c2dd-8e2e-469f-a216-c384312e2a2d" providerId="ADAL" clId="{A55FED72-FD22-4FD5-83D4-D1B2F6C10D33}" dt="2019-10-27T19:42:02.964" v="5515" actId="1076"/>
          <ac:grpSpMkLst>
            <pc:docMk/>
            <pc:sldMk cId="286177871" sldId="11105"/>
            <ac:grpSpMk id="20" creationId="{5AF50795-9A88-46B2-A946-BE9E3ED0226B}"/>
          </ac:grpSpMkLst>
        </pc:grpChg>
        <pc:grpChg chg="add mod">
          <ac:chgData name="Bob Ward" userId="6da7c2dd-8e2e-469f-a216-c384312e2a2d" providerId="ADAL" clId="{A55FED72-FD22-4FD5-83D4-D1B2F6C10D33}" dt="2019-10-27T19:42:02.964" v="5515" actId="1076"/>
          <ac:grpSpMkLst>
            <pc:docMk/>
            <pc:sldMk cId="286177871" sldId="11105"/>
            <ac:grpSpMk id="30" creationId="{22C29434-7B8F-41BD-B1D0-DB548237CDF5}"/>
          </ac:grpSpMkLst>
        </pc:grpChg>
        <pc:grpChg chg="add mod">
          <ac:chgData name="Bob Ward" userId="6da7c2dd-8e2e-469f-a216-c384312e2a2d" providerId="ADAL" clId="{A55FED72-FD22-4FD5-83D4-D1B2F6C10D33}" dt="2019-10-27T19:42:02.964" v="5515" actId="1076"/>
          <ac:grpSpMkLst>
            <pc:docMk/>
            <pc:sldMk cId="286177871" sldId="11105"/>
            <ac:grpSpMk id="38" creationId="{5F3C999E-550F-4EFE-B527-2D6CC06823D0}"/>
          </ac:grpSpMkLst>
        </pc:grpChg>
        <pc:grpChg chg="add mod">
          <ac:chgData name="Bob Ward" userId="6da7c2dd-8e2e-469f-a216-c384312e2a2d" providerId="ADAL" clId="{A55FED72-FD22-4FD5-83D4-D1B2F6C10D33}" dt="2019-10-27T19:42:02.964" v="5515" actId="1076"/>
          <ac:grpSpMkLst>
            <pc:docMk/>
            <pc:sldMk cId="286177871" sldId="11105"/>
            <ac:grpSpMk id="49" creationId="{7995568C-950B-4A2B-960C-01FE3DABE76A}"/>
          </ac:grpSpMkLst>
        </pc:grpChg>
        <pc:graphicFrameChg chg="add mod">
          <ac:chgData name="Bob Ward" userId="6da7c2dd-8e2e-469f-a216-c384312e2a2d" providerId="ADAL" clId="{A55FED72-FD22-4FD5-83D4-D1B2F6C10D33}" dt="2019-10-27T19:45:18.123" v="5861" actId="20577"/>
          <ac:graphicFrameMkLst>
            <pc:docMk/>
            <pc:sldMk cId="286177871" sldId="11105"/>
            <ac:graphicFrameMk id="58" creationId="{8DA9E0DF-1763-45C4-B869-850A04F05E18}"/>
          </ac:graphicFrameMkLst>
        </pc:graphicFrameChg>
        <pc:cxnChg chg="add mod">
          <ac:chgData name="Bob Ward" userId="6da7c2dd-8e2e-469f-a216-c384312e2a2d" providerId="ADAL" clId="{A55FED72-FD22-4FD5-83D4-D1B2F6C10D33}" dt="2019-10-27T19:42:02.964" v="5515" actId="1076"/>
          <ac:cxnSpMkLst>
            <pc:docMk/>
            <pc:sldMk cId="286177871" sldId="11105"/>
            <ac:cxnSpMk id="7" creationId="{5582ED1F-3138-4678-8D43-F54E0D37D5D1}"/>
          </ac:cxnSpMkLst>
        </pc:cxnChg>
        <pc:cxnChg chg="add mod">
          <ac:chgData name="Bob Ward" userId="6da7c2dd-8e2e-469f-a216-c384312e2a2d" providerId="ADAL" clId="{A55FED72-FD22-4FD5-83D4-D1B2F6C10D33}" dt="2019-10-27T19:42:02.964" v="5515" actId="1076"/>
          <ac:cxnSpMkLst>
            <pc:docMk/>
            <pc:sldMk cId="286177871" sldId="11105"/>
            <ac:cxnSpMk id="15" creationId="{EEC8BB22-DD78-4019-8C3D-60A9D6EF90DD}"/>
          </ac:cxnSpMkLst>
        </pc:cxnChg>
        <pc:cxnChg chg="add mod">
          <ac:chgData name="Bob Ward" userId="6da7c2dd-8e2e-469f-a216-c384312e2a2d" providerId="ADAL" clId="{A55FED72-FD22-4FD5-83D4-D1B2F6C10D33}" dt="2019-10-27T19:42:02.964" v="5515" actId="1076"/>
          <ac:cxnSpMkLst>
            <pc:docMk/>
            <pc:sldMk cId="286177871" sldId="11105"/>
            <ac:cxnSpMk id="16" creationId="{C4DB21F9-2221-49E0-8D97-A8EF71477154}"/>
          </ac:cxnSpMkLst>
        </pc:cxnChg>
        <pc:cxnChg chg="add mod">
          <ac:chgData name="Bob Ward" userId="6da7c2dd-8e2e-469f-a216-c384312e2a2d" providerId="ADAL" clId="{A55FED72-FD22-4FD5-83D4-D1B2F6C10D33}" dt="2019-10-27T19:42:02.964" v="5515" actId="1076"/>
          <ac:cxnSpMkLst>
            <pc:docMk/>
            <pc:sldMk cId="286177871" sldId="11105"/>
            <ac:cxnSpMk id="57" creationId="{18D7CC8B-9058-488C-B2AE-B139783ACAC4}"/>
          </ac:cxnSpMkLst>
        </pc:cxnChg>
      </pc:sldChg>
      <pc:sldChg chg="addSp delSp modSp add">
        <pc:chgData name="Bob Ward" userId="6da7c2dd-8e2e-469f-a216-c384312e2a2d" providerId="ADAL" clId="{A55FED72-FD22-4FD5-83D4-D1B2F6C10D33}" dt="2019-10-27T19:49:03.665" v="5942" actId="20577"/>
        <pc:sldMkLst>
          <pc:docMk/>
          <pc:sldMk cId="3184125237" sldId="11106"/>
        </pc:sldMkLst>
        <pc:spChg chg="mod">
          <ac:chgData name="Bob Ward" userId="6da7c2dd-8e2e-469f-a216-c384312e2a2d" providerId="ADAL" clId="{A55FED72-FD22-4FD5-83D4-D1B2F6C10D33}" dt="2019-10-27T17:46:07.253" v="1078" actId="20577"/>
          <ac:spMkLst>
            <pc:docMk/>
            <pc:sldMk cId="3184125237" sldId="11106"/>
            <ac:spMk id="2" creationId="{67DC6A87-2F0A-47B1-81A6-51DF805FA24D}"/>
          </ac:spMkLst>
        </pc:spChg>
        <pc:spChg chg="del mod">
          <ac:chgData name="Bob Ward" userId="6da7c2dd-8e2e-469f-a216-c384312e2a2d" providerId="ADAL" clId="{A55FED72-FD22-4FD5-83D4-D1B2F6C10D33}" dt="2019-10-27T19:18:38.189" v="4802" actId="12084"/>
          <ac:spMkLst>
            <pc:docMk/>
            <pc:sldMk cId="3184125237" sldId="11106"/>
            <ac:spMk id="3" creationId="{FD67E510-2C9A-437D-9ECC-FB0DFD0A8315}"/>
          </ac:spMkLst>
        </pc:spChg>
        <pc:graphicFrameChg chg="add mod">
          <ac:chgData name="Bob Ward" userId="6da7c2dd-8e2e-469f-a216-c384312e2a2d" providerId="ADAL" clId="{A55FED72-FD22-4FD5-83D4-D1B2F6C10D33}" dt="2019-10-27T19:49:03.665" v="5942" actId="20577"/>
          <ac:graphicFrameMkLst>
            <pc:docMk/>
            <pc:sldMk cId="3184125237" sldId="11106"/>
            <ac:graphicFrameMk id="4" creationId="{21AF96AE-5D95-4DCF-AA16-47D481CB4D00}"/>
          </ac:graphicFrameMkLst>
        </pc:graphicFrameChg>
      </pc:sldChg>
      <pc:sldChg chg="modSp add">
        <pc:chgData name="Bob Ward" userId="6da7c2dd-8e2e-469f-a216-c384312e2a2d" providerId="ADAL" clId="{A55FED72-FD22-4FD5-83D4-D1B2F6C10D33}" dt="2019-10-27T19:48:28.711" v="5928" actId="1076"/>
        <pc:sldMkLst>
          <pc:docMk/>
          <pc:sldMk cId="3959139085" sldId="11107"/>
        </pc:sldMkLst>
        <pc:spChg chg="mod">
          <ac:chgData name="Bob Ward" userId="6da7c2dd-8e2e-469f-a216-c384312e2a2d" providerId="ADAL" clId="{A55FED72-FD22-4FD5-83D4-D1B2F6C10D33}" dt="2019-10-27T17:46:24.262" v="1125" actId="20577"/>
          <ac:spMkLst>
            <pc:docMk/>
            <pc:sldMk cId="3959139085" sldId="11107"/>
            <ac:spMk id="2" creationId="{67DC6A87-2F0A-47B1-81A6-51DF805FA24D}"/>
          </ac:spMkLst>
        </pc:spChg>
        <pc:spChg chg="mod">
          <ac:chgData name="Bob Ward" userId="6da7c2dd-8e2e-469f-a216-c384312e2a2d" providerId="ADAL" clId="{A55FED72-FD22-4FD5-83D4-D1B2F6C10D33}" dt="2019-10-27T19:48:28.711" v="5928" actId="1076"/>
          <ac:spMkLst>
            <pc:docMk/>
            <pc:sldMk cId="3959139085" sldId="11107"/>
            <ac:spMk id="3" creationId="{FD67E510-2C9A-437D-9ECC-FB0DFD0A8315}"/>
          </ac:spMkLst>
        </pc:spChg>
      </pc:sldChg>
      <pc:sldChg chg="addSp delSp modSp add modAnim">
        <pc:chgData name="Bob Ward" userId="6da7c2dd-8e2e-469f-a216-c384312e2a2d" providerId="ADAL" clId="{A55FED72-FD22-4FD5-83D4-D1B2F6C10D33}" dt="2019-10-27T19:25:12.360" v="5091"/>
        <pc:sldMkLst>
          <pc:docMk/>
          <pc:sldMk cId="2726987186" sldId="11108"/>
        </pc:sldMkLst>
        <pc:spChg chg="mod">
          <ac:chgData name="Bob Ward" userId="6da7c2dd-8e2e-469f-a216-c384312e2a2d" providerId="ADAL" clId="{A55FED72-FD22-4FD5-83D4-D1B2F6C10D33}" dt="2019-10-27T18:08:36.061" v="1654" actId="20577"/>
          <ac:spMkLst>
            <pc:docMk/>
            <pc:sldMk cId="2726987186" sldId="11108"/>
            <ac:spMk id="2" creationId="{67DC6A87-2F0A-47B1-81A6-51DF805FA24D}"/>
          </ac:spMkLst>
        </pc:spChg>
        <pc:spChg chg="del mod">
          <ac:chgData name="Bob Ward" userId="6da7c2dd-8e2e-469f-a216-c384312e2a2d" providerId="ADAL" clId="{A55FED72-FD22-4FD5-83D4-D1B2F6C10D33}" dt="2019-10-27T18:09:51.375" v="1686" actId="12084"/>
          <ac:spMkLst>
            <pc:docMk/>
            <pc:sldMk cId="2726987186" sldId="11108"/>
            <ac:spMk id="3" creationId="{FD67E510-2C9A-437D-9ECC-FB0DFD0A8315}"/>
          </ac:spMkLst>
        </pc:spChg>
        <pc:spChg chg="add del">
          <ac:chgData name="Bob Ward" userId="6da7c2dd-8e2e-469f-a216-c384312e2a2d" providerId="ADAL" clId="{A55FED72-FD22-4FD5-83D4-D1B2F6C10D33}" dt="2019-10-27T18:03:04.047" v="1466"/>
          <ac:spMkLst>
            <pc:docMk/>
            <pc:sldMk cId="2726987186" sldId="11108"/>
            <ac:spMk id="4" creationId="{8049C020-D888-4D03-A990-39E9886C4B4B}"/>
          </ac:spMkLst>
        </pc:spChg>
        <pc:spChg chg="add del mod">
          <ac:chgData name="Bob Ward" userId="6da7c2dd-8e2e-469f-a216-c384312e2a2d" providerId="ADAL" clId="{A55FED72-FD22-4FD5-83D4-D1B2F6C10D33}" dt="2019-10-27T18:28:08.434" v="1798" actId="478"/>
          <ac:spMkLst>
            <pc:docMk/>
            <pc:sldMk cId="2726987186" sldId="11108"/>
            <ac:spMk id="6" creationId="{70317A6E-A920-4221-8353-E661CFB3B862}"/>
          </ac:spMkLst>
        </pc:spChg>
        <pc:spChg chg="add mod">
          <ac:chgData name="Bob Ward" userId="6da7c2dd-8e2e-469f-a216-c384312e2a2d" providerId="ADAL" clId="{A55FED72-FD22-4FD5-83D4-D1B2F6C10D33}" dt="2019-10-27T19:20:49.587" v="4970" actId="1076"/>
          <ac:spMkLst>
            <pc:docMk/>
            <pc:sldMk cId="2726987186" sldId="11108"/>
            <ac:spMk id="13" creationId="{FBFDE016-7BEA-4C76-8D17-F22A332DA3DC}"/>
          </ac:spMkLst>
        </pc:spChg>
        <pc:spChg chg="add mod">
          <ac:chgData name="Bob Ward" userId="6da7c2dd-8e2e-469f-a216-c384312e2a2d" providerId="ADAL" clId="{A55FED72-FD22-4FD5-83D4-D1B2F6C10D33}" dt="2019-10-27T19:20:37.213" v="4967" actId="14100"/>
          <ac:spMkLst>
            <pc:docMk/>
            <pc:sldMk cId="2726987186" sldId="11108"/>
            <ac:spMk id="17" creationId="{0A0D4855-B48A-4891-A30C-791A3F0089C2}"/>
          </ac:spMkLst>
        </pc:spChg>
        <pc:spChg chg="add del mod">
          <ac:chgData name="Bob Ward" userId="6da7c2dd-8e2e-469f-a216-c384312e2a2d" providerId="ADAL" clId="{A55FED72-FD22-4FD5-83D4-D1B2F6C10D33}" dt="2019-10-27T18:28:40.585" v="1801" actId="478"/>
          <ac:spMkLst>
            <pc:docMk/>
            <pc:sldMk cId="2726987186" sldId="11108"/>
            <ac:spMk id="18" creationId="{45839149-4F16-484E-9C81-1CFF220B4557}"/>
          </ac:spMkLst>
        </pc:spChg>
        <pc:spChg chg="add mod">
          <ac:chgData name="Bob Ward" userId="6da7c2dd-8e2e-469f-a216-c384312e2a2d" providerId="ADAL" clId="{A55FED72-FD22-4FD5-83D4-D1B2F6C10D33}" dt="2019-10-27T19:22:41.577" v="5014" actId="1076"/>
          <ac:spMkLst>
            <pc:docMk/>
            <pc:sldMk cId="2726987186" sldId="11108"/>
            <ac:spMk id="20" creationId="{83349DC3-6D5B-466F-9D3F-203636250810}"/>
          </ac:spMkLst>
        </pc:spChg>
        <pc:spChg chg="add mod">
          <ac:chgData name="Bob Ward" userId="6da7c2dd-8e2e-469f-a216-c384312e2a2d" providerId="ADAL" clId="{A55FED72-FD22-4FD5-83D4-D1B2F6C10D33}" dt="2019-10-27T19:23:17.250" v="5073" actId="1076"/>
          <ac:spMkLst>
            <pc:docMk/>
            <pc:sldMk cId="2726987186" sldId="11108"/>
            <ac:spMk id="33" creationId="{AACAE412-4A15-4D6B-9EF2-BC2E86FB45A3}"/>
          </ac:spMkLst>
        </pc:spChg>
        <pc:graphicFrameChg chg="add mod">
          <ac:chgData name="Bob Ward" userId="6da7c2dd-8e2e-469f-a216-c384312e2a2d" providerId="ADAL" clId="{A55FED72-FD22-4FD5-83D4-D1B2F6C10D33}" dt="2019-10-27T19:20:28.912" v="4965" actId="20577"/>
          <ac:graphicFrameMkLst>
            <pc:docMk/>
            <pc:sldMk cId="2726987186" sldId="11108"/>
            <ac:graphicFrameMk id="5" creationId="{6936FA5B-2F85-4EF2-B7B1-34BB5F0B1657}"/>
          </ac:graphicFrameMkLst>
        </pc:graphicFrameChg>
        <pc:picChg chg="add del mod">
          <ac:chgData name="Bob Ward" userId="6da7c2dd-8e2e-469f-a216-c384312e2a2d" providerId="ADAL" clId="{A55FED72-FD22-4FD5-83D4-D1B2F6C10D33}" dt="2019-10-27T18:19:31.104" v="1708" actId="478"/>
          <ac:picMkLst>
            <pc:docMk/>
            <pc:sldMk cId="2726987186" sldId="11108"/>
            <ac:picMk id="7" creationId="{831F4512-F8BC-4EC6-82BD-988A698A0785}"/>
          </ac:picMkLst>
        </pc:picChg>
        <pc:picChg chg="add mod">
          <ac:chgData name="Bob Ward" userId="6da7c2dd-8e2e-469f-a216-c384312e2a2d" providerId="ADAL" clId="{A55FED72-FD22-4FD5-83D4-D1B2F6C10D33}" dt="2019-10-27T19:20:56.156" v="4971" actId="1076"/>
          <ac:picMkLst>
            <pc:docMk/>
            <pc:sldMk cId="2726987186" sldId="11108"/>
            <ac:picMk id="19" creationId="{5EF14B71-5EB8-40A8-BA23-E8D77DA085D9}"/>
          </ac:picMkLst>
        </pc:picChg>
        <pc:picChg chg="add mod">
          <ac:chgData name="Bob Ward" userId="6da7c2dd-8e2e-469f-a216-c384312e2a2d" providerId="ADAL" clId="{A55FED72-FD22-4FD5-83D4-D1B2F6C10D33}" dt="2019-10-27T19:21:13.751" v="4975" actId="1076"/>
          <ac:picMkLst>
            <pc:docMk/>
            <pc:sldMk cId="2726987186" sldId="11108"/>
            <ac:picMk id="22" creationId="{019BA79B-CFB4-453E-8FB4-BB5C0D0FA088}"/>
          </ac:picMkLst>
        </pc:picChg>
        <pc:picChg chg="add mod">
          <ac:chgData name="Bob Ward" userId="6da7c2dd-8e2e-469f-a216-c384312e2a2d" providerId="ADAL" clId="{A55FED72-FD22-4FD5-83D4-D1B2F6C10D33}" dt="2019-10-27T19:21:21.746" v="4977" actId="1076"/>
          <ac:picMkLst>
            <pc:docMk/>
            <pc:sldMk cId="2726987186" sldId="11108"/>
            <ac:picMk id="23" creationId="{6EF31566-DAE8-450D-B8EB-BE05E2D57517}"/>
          </ac:picMkLst>
        </pc:picChg>
        <pc:picChg chg="add mod">
          <ac:chgData name="Bob Ward" userId="6da7c2dd-8e2e-469f-a216-c384312e2a2d" providerId="ADAL" clId="{A55FED72-FD22-4FD5-83D4-D1B2F6C10D33}" dt="2019-10-27T19:21:27.356" v="4979" actId="1076"/>
          <ac:picMkLst>
            <pc:docMk/>
            <pc:sldMk cId="2726987186" sldId="11108"/>
            <ac:picMk id="30" creationId="{DEE0A482-78C0-428E-8D5C-9C05E2478A47}"/>
          </ac:picMkLst>
        </pc:picChg>
        <pc:picChg chg="add mod">
          <ac:chgData name="Bob Ward" userId="6da7c2dd-8e2e-469f-a216-c384312e2a2d" providerId="ADAL" clId="{A55FED72-FD22-4FD5-83D4-D1B2F6C10D33}" dt="2019-10-27T19:20:40.405" v="4968" actId="1076"/>
          <ac:picMkLst>
            <pc:docMk/>
            <pc:sldMk cId="2726987186" sldId="11108"/>
            <ac:picMk id="1026" creationId="{E41F3672-9931-4BFC-80A7-8C429892348E}"/>
          </ac:picMkLst>
        </pc:picChg>
        <pc:picChg chg="add del">
          <ac:chgData name="Bob Ward" userId="6da7c2dd-8e2e-469f-a216-c384312e2a2d" providerId="ADAL" clId="{A55FED72-FD22-4FD5-83D4-D1B2F6C10D33}" dt="2019-10-27T18:13:34.670" v="1691" actId="478"/>
          <ac:picMkLst>
            <pc:docMk/>
            <pc:sldMk cId="2726987186" sldId="11108"/>
            <ac:picMk id="1028" creationId="{2B1A9DF9-C3EC-405F-9EDF-BEA341268B7C}"/>
          </ac:picMkLst>
        </pc:picChg>
        <pc:picChg chg="add mod">
          <ac:chgData name="Bob Ward" userId="6da7c2dd-8e2e-469f-a216-c384312e2a2d" providerId="ADAL" clId="{A55FED72-FD22-4FD5-83D4-D1B2F6C10D33}" dt="2019-10-27T19:20:42.603" v="4969" actId="1076"/>
          <ac:picMkLst>
            <pc:docMk/>
            <pc:sldMk cId="2726987186" sldId="11108"/>
            <ac:picMk id="1030" creationId="{C6B37D86-48E9-4353-87A9-EDD496D76F1F}"/>
          </ac:picMkLst>
        </pc:picChg>
        <pc:picChg chg="add mod">
          <ac:chgData name="Bob Ward" userId="6da7c2dd-8e2e-469f-a216-c384312e2a2d" providerId="ADAL" clId="{A55FED72-FD22-4FD5-83D4-D1B2F6C10D33}" dt="2019-10-27T19:21:19.391" v="4976" actId="1076"/>
          <ac:picMkLst>
            <pc:docMk/>
            <pc:sldMk cId="2726987186" sldId="11108"/>
            <ac:picMk id="1032" creationId="{2C702F6A-E30B-4DB4-83B7-1CDF0E8DD0DB}"/>
          </ac:picMkLst>
        </pc:picChg>
        <pc:picChg chg="add mod">
          <ac:chgData name="Bob Ward" userId="6da7c2dd-8e2e-469f-a216-c384312e2a2d" providerId="ADAL" clId="{A55FED72-FD22-4FD5-83D4-D1B2F6C10D33}" dt="2019-10-27T19:21:10.578" v="4974" actId="1076"/>
          <ac:picMkLst>
            <pc:docMk/>
            <pc:sldMk cId="2726987186" sldId="11108"/>
            <ac:picMk id="1034" creationId="{2F0A295D-9580-4D1E-8B92-D02EA33B99E1}"/>
          </ac:picMkLst>
        </pc:picChg>
        <pc:picChg chg="add del mod">
          <ac:chgData name="Bob Ward" userId="6da7c2dd-8e2e-469f-a216-c384312e2a2d" providerId="ADAL" clId="{A55FED72-FD22-4FD5-83D4-D1B2F6C10D33}" dt="2019-10-27T19:20:59.553" v="4972" actId="1076"/>
          <ac:picMkLst>
            <pc:docMk/>
            <pc:sldMk cId="2726987186" sldId="11108"/>
            <ac:picMk id="1036" creationId="{A2FC8054-B701-48D5-8C67-D34E317FB82D}"/>
          </ac:picMkLst>
        </pc:picChg>
        <pc:picChg chg="add del">
          <ac:chgData name="Bob Ward" userId="6da7c2dd-8e2e-469f-a216-c384312e2a2d" providerId="ADAL" clId="{A55FED72-FD22-4FD5-83D4-D1B2F6C10D33}" dt="2019-10-27T18:25:02.459" v="1749" actId="478"/>
          <ac:picMkLst>
            <pc:docMk/>
            <pc:sldMk cId="2726987186" sldId="11108"/>
            <ac:picMk id="1038" creationId="{447B04D1-60A2-4CE1-A169-4E7A2F7B659C}"/>
          </ac:picMkLst>
        </pc:picChg>
        <pc:picChg chg="add mod">
          <ac:chgData name="Bob Ward" userId="6da7c2dd-8e2e-469f-a216-c384312e2a2d" providerId="ADAL" clId="{A55FED72-FD22-4FD5-83D4-D1B2F6C10D33}" dt="2019-10-27T19:21:05.133" v="4973" actId="1076"/>
          <ac:picMkLst>
            <pc:docMk/>
            <pc:sldMk cId="2726987186" sldId="11108"/>
            <ac:picMk id="1040" creationId="{075C2E2B-80D0-40F6-8E67-A913A29F58A0}"/>
          </ac:picMkLst>
        </pc:picChg>
        <pc:picChg chg="add mod">
          <ac:chgData name="Bob Ward" userId="6da7c2dd-8e2e-469f-a216-c384312e2a2d" providerId="ADAL" clId="{A55FED72-FD22-4FD5-83D4-D1B2F6C10D33}" dt="2019-10-27T19:21:57.948" v="4982" actId="1076"/>
          <ac:picMkLst>
            <pc:docMk/>
            <pc:sldMk cId="2726987186" sldId="11108"/>
            <ac:picMk id="1042" creationId="{93DD6478-7B58-4E5F-9A41-35C75CF46971}"/>
          </ac:picMkLst>
        </pc:picChg>
        <pc:cxnChg chg="add del mod">
          <ac:chgData name="Bob Ward" userId="6da7c2dd-8e2e-469f-a216-c384312e2a2d" providerId="ADAL" clId="{A55FED72-FD22-4FD5-83D4-D1B2F6C10D33}" dt="2019-10-27T18:26:07.596" v="1758" actId="478"/>
          <ac:cxnSpMkLst>
            <pc:docMk/>
            <pc:sldMk cId="2726987186" sldId="11108"/>
            <ac:cxnSpMk id="9" creationId="{6FDBF1A2-71E9-480F-BF01-E61AE5FF0A07}"/>
          </ac:cxnSpMkLst>
        </pc:cxnChg>
        <pc:cxnChg chg="add del mod">
          <ac:chgData name="Bob Ward" userId="6da7c2dd-8e2e-469f-a216-c384312e2a2d" providerId="ADAL" clId="{A55FED72-FD22-4FD5-83D4-D1B2F6C10D33}" dt="2019-10-27T18:26:05.481" v="1757" actId="478"/>
          <ac:cxnSpMkLst>
            <pc:docMk/>
            <pc:sldMk cId="2726987186" sldId="11108"/>
            <ac:cxnSpMk id="15" creationId="{BEA4817B-E13F-47EE-A5FA-CF679E063A9D}"/>
          </ac:cxnSpMkLst>
        </pc:cxnChg>
        <pc:cxnChg chg="add del mod">
          <ac:chgData name="Bob Ward" userId="6da7c2dd-8e2e-469f-a216-c384312e2a2d" providerId="ADAL" clId="{A55FED72-FD22-4FD5-83D4-D1B2F6C10D33}" dt="2019-10-27T18:26:10.654" v="1759" actId="478"/>
          <ac:cxnSpMkLst>
            <pc:docMk/>
            <pc:sldMk cId="2726987186" sldId="11108"/>
            <ac:cxnSpMk id="16" creationId="{6AEA8B75-7535-47D3-B374-7232A31F21E4}"/>
          </ac:cxnSpMkLst>
        </pc:cxnChg>
      </pc:sldChg>
      <pc:sldChg chg="addSp modSp add modAnim">
        <pc:chgData name="Bob Ward" userId="6da7c2dd-8e2e-469f-a216-c384312e2a2d" providerId="ADAL" clId="{A55FED72-FD22-4FD5-83D4-D1B2F6C10D33}" dt="2019-10-27T18:45:53.888" v="3229" actId="20577"/>
        <pc:sldMkLst>
          <pc:docMk/>
          <pc:sldMk cId="1235967227" sldId="11109"/>
        </pc:sldMkLst>
        <pc:spChg chg="mod">
          <ac:chgData name="Bob Ward" userId="6da7c2dd-8e2e-469f-a216-c384312e2a2d" providerId="ADAL" clId="{A55FED72-FD22-4FD5-83D4-D1B2F6C10D33}" dt="2019-10-27T18:43:30.381" v="3136" actId="6549"/>
          <ac:spMkLst>
            <pc:docMk/>
            <pc:sldMk cId="1235967227" sldId="11109"/>
            <ac:spMk id="2" creationId="{405CC21D-8323-4900-9D9E-FA3121933BBC}"/>
          </ac:spMkLst>
        </pc:spChg>
        <pc:spChg chg="mod">
          <ac:chgData name="Bob Ward" userId="6da7c2dd-8e2e-469f-a216-c384312e2a2d" providerId="ADAL" clId="{A55FED72-FD22-4FD5-83D4-D1B2F6C10D33}" dt="2019-10-27T18:41:26.818" v="3112" actId="20577"/>
          <ac:spMkLst>
            <pc:docMk/>
            <pc:sldMk cId="1235967227" sldId="11109"/>
            <ac:spMk id="3" creationId="{CF889642-3D6F-4EBE-84CD-C40FE50B8B0C}"/>
          </ac:spMkLst>
        </pc:spChg>
        <pc:spChg chg="add mod">
          <ac:chgData name="Bob Ward" userId="6da7c2dd-8e2e-469f-a216-c384312e2a2d" providerId="ADAL" clId="{A55FED72-FD22-4FD5-83D4-D1B2F6C10D33}" dt="2019-10-27T18:44:55.216" v="3143" actId="207"/>
          <ac:spMkLst>
            <pc:docMk/>
            <pc:sldMk cId="1235967227" sldId="11109"/>
            <ac:spMk id="4" creationId="{0238BA7C-3550-489D-B954-4807CD451C63}"/>
          </ac:spMkLst>
        </pc:spChg>
        <pc:spChg chg="add mod">
          <ac:chgData name="Bob Ward" userId="6da7c2dd-8e2e-469f-a216-c384312e2a2d" providerId="ADAL" clId="{A55FED72-FD22-4FD5-83D4-D1B2F6C10D33}" dt="2019-10-27T18:45:53.888" v="3229" actId="20577"/>
          <ac:spMkLst>
            <pc:docMk/>
            <pc:sldMk cId="1235967227" sldId="11109"/>
            <ac:spMk id="5" creationId="{865EB6AD-9F4A-4CEE-A413-E96B7E88120B}"/>
          </ac:spMkLst>
        </pc:spChg>
      </pc:sldChg>
      <pc:sldChg chg="delSp add del">
        <pc:chgData name="Bob Ward" userId="6da7c2dd-8e2e-469f-a216-c384312e2a2d" providerId="ADAL" clId="{A55FED72-FD22-4FD5-83D4-D1B2F6C10D33}" dt="2019-10-27T19:45:40.383" v="5862" actId="47"/>
        <pc:sldMkLst>
          <pc:docMk/>
          <pc:sldMk cId="4198870718" sldId="11110"/>
        </pc:sldMkLst>
        <pc:spChg chg="del">
          <ac:chgData name="Bob Ward" userId="6da7c2dd-8e2e-469f-a216-c384312e2a2d" providerId="ADAL" clId="{A55FED72-FD22-4FD5-83D4-D1B2F6C10D33}" dt="2019-10-27T19:38:46.362" v="5486" actId="478"/>
          <ac:spMkLst>
            <pc:docMk/>
            <pc:sldMk cId="4198870718" sldId="11110"/>
            <ac:spMk id="2" creationId="{65FFBD95-F8DD-4F4F-9916-047AD4EAF5F7}"/>
          </ac:spMkLst>
        </pc:spChg>
        <pc:spChg chg="del">
          <ac:chgData name="Bob Ward" userId="6da7c2dd-8e2e-469f-a216-c384312e2a2d" providerId="ADAL" clId="{A55FED72-FD22-4FD5-83D4-D1B2F6C10D33}" dt="2019-10-27T19:38:50.887" v="5487" actId="478"/>
          <ac:spMkLst>
            <pc:docMk/>
            <pc:sldMk cId="4198870718" sldId="11110"/>
            <ac:spMk id="3" creationId="{42B20BDF-4ECF-4974-93CE-92AD1A711329}"/>
          </ac:spMkLst>
        </pc:spChg>
      </pc:sldChg>
      <pc:sldMasterChg chg="delSldLayout">
        <pc:chgData name="Bob Ward" userId="6da7c2dd-8e2e-469f-a216-c384312e2a2d" providerId="ADAL" clId="{A55FED72-FD22-4FD5-83D4-D1B2F6C10D33}" dt="2019-10-27T17:55:08.498" v="1236" actId="47"/>
        <pc:sldMasterMkLst>
          <pc:docMk/>
          <pc:sldMasterMk cId="4292861145" sldId="2147484850"/>
        </pc:sldMasterMkLst>
        <pc:sldLayoutChg chg="del">
          <pc:chgData name="Bob Ward" userId="6da7c2dd-8e2e-469f-a216-c384312e2a2d" providerId="ADAL" clId="{A55FED72-FD22-4FD5-83D4-D1B2F6C10D33}" dt="2019-10-27T17:55:08.498" v="1236" actId="47"/>
          <pc:sldLayoutMkLst>
            <pc:docMk/>
            <pc:sldMasterMk cId="4292861145" sldId="2147484850"/>
            <pc:sldLayoutMk cId="4275803647" sldId="214748490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7189528667664254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9EFD-4D7C-8B1D-379395958C18}"/>
              </c:ext>
            </c:extLst>
          </c:dPt>
          <c:dPt>
            <c:idx val="1"/>
            <c:invertIfNegative val="0"/>
            <c:bubble3D val="0"/>
            <c:spPr>
              <a:solidFill>
                <a:srgbClr val="0078D7"/>
              </a:solidFill>
              <a:ln>
                <a:noFill/>
              </a:ln>
              <a:effectLst/>
            </c:spPr>
            <c:extLst>
              <c:ext xmlns:c16="http://schemas.microsoft.com/office/drawing/2014/chart" uri="{C3380CC4-5D6E-409C-BE32-E72D297353CC}">
                <c16:uniqueId val="{00000003-9EFD-4D7C-8B1D-379395958C18}"/>
              </c:ext>
            </c:extLst>
          </c:dPt>
          <c:dPt>
            <c:idx val="2"/>
            <c:invertIfNegative val="0"/>
            <c:bubble3D val="0"/>
            <c:spPr>
              <a:solidFill>
                <a:srgbClr val="0078D7"/>
              </a:solidFill>
              <a:ln>
                <a:noFill/>
              </a:ln>
              <a:effectLst/>
            </c:spPr>
            <c:extLst>
              <c:ext xmlns:c16="http://schemas.microsoft.com/office/drawing/2014/chart" uri="{C3380CC4-5D6E-409C-BE32-E72D297353CC}">
                <c16:uniqueId val="{00000005-9EFD-4D7C-8B1D-379395958C18}"/>
              </c:ext>
            </c:extLst>
          </c:dPt>
          <c:dPt>
            <c:idx val="3"/>
            <c:invertIfNegative val="0"/>
            <c:bubble3D val="0"/>
            <c:spPr>
              <a:solidFill>
                <a:srgbClr val="0078D7"/>
              </a:solidFill>
              <a:ln>
                <a:noFill/>
              </a:ln>
              <a:effectLst/>
            </c:spPr>
            <c:extLst>
              <c:ext xmlns:c16="http://schemas.microsoft.com/office/drawing/2014/chart" uri="{C3380CC4-5D6E-409C-BE32-E72D297353CC}">
                <c16:uniqueId val="{00000007-9EFD-4D7C-8B1D-379395958C18}"/>
              </c:ext>
            </c:extLst>
          </c:dPt>
          <c:dPt>
            <c:idx val="4"/>
            <c:invertIfNegative val="0"/>
            <c:bubble3D val="0"/>
            <c:spPr>
              <a:solidFill>
                <a:srgbClr val="0078D7"/>
              </a:solidFill>
              <a:ln>
                <a:noFill/>
              </a:ln>
              <a:effectLst/>
            </c:spPr>
            <c:extLst>
              <c:ext xmlns:c16="http://schemas.microsoft.com/office/drawing/2014/chart" uri="{C3380CC4-5D6E-409C-BE32-E72D297353CC}">
                <c16:uniqueId val="{00000009-9EFD-4D7C-8B1D-379395958C18}"/>
              </c:ext>
            </c:extLst>
          </c:dPt>
          <c:dPt>
            <c:idx val="5"/>
            <c:invertIfNegative val="0"/>
            <c:bubble3D val="0"/>
            <c:spPr>
              <a:solidFill>
                <a:srgbClr val="0078D7"/>
              </a:solidFill>
              <a:ln>
                <a:noFill/>
              </a:ln>
              <a:effectLst/>
            </c:spPr>
            <c:extLst>
              <c:ext xmlns:c16="http://schemas.microsoft.com/office/drawing/2014/chart" uri="{C3380CC4-5D6E-409C-BE32-E72D297353CC}">
                <c16:uniqueId val="{0000000B-9EFD-4D7C-8B1D-379395958C18}"/>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19</c:v>
                </c:pt>
                <c:pt idx="1">
                  <c:v>149</c:v>
                </c:pt>
                <c:pt idx="2">
                  <c:v>222</c:v>
                </c:pt>
                <c:pt idx="3">
                  <c:v>116</c:v>
                </c:pt>
                <c:pt idx="4">
                  <c:v>67</c:v>
                </c:pt>
                <c:pt idx="5">
                  <c:v>37</c:v>
                </c:pt>
              </c:numCache>
            </c:numRef>
          </c:val>
          <c:extLst>
            <c:ext xmlns:c16="http://schemas.microsoft.com/office/drawing/2014/chart" uri="{C3380CC4-5D6E-409C-BE32-E72D297353CC}">
              <c16:uniqueId val="{0000000C-9EFD-4D7C-8B1D-379395958C18}"/>
            </c:ext>
          </c:extLst>
        </c:ser>
        <c:dLbls>
          <c:showLegendKey val="0"/>
          <c:showVal val="0"/>
          <c:showCatName val="0"/>
          <c:showSerName val="0"/>
          <c:showPercent val="0"/>
          <c:showBubbleSize val="0"/>
        </c:dLbls>
        <c:gapWidth val="219"/>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205"/>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Vulnerabilities (2010-2019)</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7.5646385974360297E-2"/>
              <c:y val="0.169173167029877"/>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majorUnit val="2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0" dt="2019-10-03T12:04:39.129" idx="7">
    <p:pos x="10" y="10"/>
    <p:text>Bob: This doesn't include licensing. Let me know if you need something on that.</p:text>
    <p:extLst>
      <p:ext uri="{C676402C-5697-4E1C-873F-D02D1690AC5C}">
        <p15:threadingInfo xmlns:p15="http://schemas.microsoft.com/office/powerpoint/2012/main" timeZoneBias="420"/>
      </p:ext>
    </p:extLst>
  </p:cm>
  <p:cm authorId="8" dt="2019-10-18T15:37:49.265" idx="5">
    <p:pos x="10" y="106"/>
    <p:text>Let's just include a link to licensing in the resources lide</p:text>
    <p:extLst>
      <p:ext uri="{C676402C-5697-4E1C-873F-D02D1690AC5C}">
        <p15:threadingInfo xmlns:p15="http://schemas.microsoft.com/office/powerpoint/2012/main" timeZoneBias="-120">
          <p15:parentCm authorId="10" idx="7"/>
        </p15:threadingInfo>
      </p:ext>
    </p:extLst>
  </p:cm>
</p:cmLst>
</file>

<file path=ppt/diagrams/_rels/data9.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9.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50DF44-B135-43EB-8655-E0D0BD2AF5CF}" type="doc">
      <dgm:prSet loTypeId="urn:microsoft.com/office/officeart/2005/8/layout/vList2" loCatId="list" qsTypeId="urn:microsoft.com/office/officeart/2009/2/quickstyle/3d8" qsCatId="3D" csTypeId="urn:microsoft.com/office/officeart/2005/8/colors/accent1_2" csCatId="accent1" phldr="1"/>
      <dgm:spPr/>
      <dgm:t>
        <a:bodyPr/>
        <a:lstStyle/>
        <a:p>
          <a:endParaRPr lang="en-US"/>
        </a:p>
      </dgm:t>
    </dgm:pt>
    <dgm:pt modelId="{86B20B63-31F3-4E8D-9BEB-8A97E6EAA865}">
      <dgm:prSet/>
      <dgm:spPr/>
      <dgm:t>
        <a:bodyPr/>
        <a:lstStyle/>
        <a:p>
          <a:r>
            <a:rPr lang="en-US" baseline="0" dirty="0"/>
            <a:t>01 Introduction to SQL Server 2019</a:t>
          </a:r>
          <a:endParaRPr lang="en-US" dirty="0"/>
        </a:p>
      </dgm:t>
    </dgm:pt>
    <dgm:pt modelId="{924C4FDC-50B8-4A5B-992E-61F5DA8FF6F1}" type="parTrans" cxnId="{3776E66A-96DF-4F9D-966C-37D49DB5826B}">
      <dgm:prSet/>
      <dgm:spPr/>
      <dgm:t>
        <a:bodyPr/>
        <a:lstStyle/>
        <a:p>
          <a:endParaRPr lang="en-US"/>
        </a:p>
      </dgm:t>
    </dgm:pt>
    <dgm:pt modelId="{46CB786F-75F1-4DD4-9E4C-5F2AD268C1E9}" type="sibTrans" cxnId="{3776E66A-96DF-4F9D-966C-37D49DB5826B}">
      <dgm:prSet/>
      <dgm:spPr/>
      <dgm:t>
        <a:bodyPr/>
        <a:lstStyle/>
        <a:p>
          <a:endParaRPr lang="en-US"/>
        </a:p>
      </dgm:t>
    </dgm:pt>
    <dgm:pt modelId="{A40DF76D-41EB-458E-AD66-3459112B50CF}">
      <dgm:prSet/>
      <dgm:spPr/>
      <dgm:t>
        <a:bodyPr/>
        <a:lstStyle/>
        <a:p>
          <a:r>
            <a:rPr lang="en-US" baseline="0" dirty="0"/>
            <a:t>02 Intelligent Performance</a:t>
          </a:r>
          <a:endParaRPr lang="en-US" dirty="0"/>
        </a:p>
      </dgm:t>
    </dgm:pt>
    <dgm:pt modelId="{186258DB-714A-446E-B31E-ADAD12569CA8}" type="parTrans" cxnId="{FBC3D05F-2998-4569-8029-24664D635791}">
      <dgm:prSet/>
      <dgm:spPr/>
      <dgm:t>
        <a:bodyPr/>
        <a:lstStyle/>
        <a:p>
          <a:endParaRPr lang="en-US"/>
        </a:p>
      </dgm:t>
    </dgm:pt>
    <dgm:pt modelId="{9D343579-B40A-475C-8D70-876AF9B45FBD}" type="sibTrans" cxnId="{FBC3D05F-2998-4569-8029-24664D635791}">
      <dgm:prSet/>
      <dgm:spPr/>
      <dgm:t>
        <a:bodyPr/>
        <a:lstStyle/>
        <a:p>
          <a:endParaRPr lang="en-US"/>
        </a:p>
      </dgm:t>
    </dgm:pt>
    <dgm:pt modelId="{20E7A552-766C-457F-87B7-C9019E772506}">
      <dgm:prSet/>
      <dgm:spPr/>
      <dgm:t>
        <a:bodyPr/>
        <a:lstStyle/>
        <a:p>
          <a:r>
            <a:rPr lang="en-US" baseline="0" dirty="0"/>
            <a:t>03 Security</a:t>
          </a:r>
          <a:endParaRPr lang="en-US" dirty="0"/>
        </a:p>
      </dgm:t>
    </dgm:pt>
    <dgm:pt modelId="{3D974E96-DA8A-4102-B449-B9BA401F71AD}" type="parTrans" cxnId="{EC2ADB9C-69B7-4E45-B88C-03A1478432C1}">
      <dgm:prSet/>
      <dgm:spPr/>
      <dgm:t>
        <a:bodyPr/>
        <a:lstStyle/>
        <a:p>
          <a:endParaRPr lang="en-US"/>
        </a:p>
      </dgm:t>
    </dgm:pt>
    <dgm:pt modelId="{E7BFC023-9520-4544-A16E-43856E9C498E}" type="sibTrans" cxnId="{EC2ADB9C-69B7-4E45-B88C-03A1478432C1}">
      <dgm:prSet/>
      <dgm:spPr/>
      <dgm:t>
        <a:bodyPr/>
        <a:lstStyle/>
        <a:p>
          <a:endParaRPr lang="en-US"/>
        </a:p>
      </dgm:t>
    </dgm:pt>
    <dgm:pt modelId="{8FFE1B59-65B1-4119-ADBF-F7F5B6B2C2BD}">
      <dgm:prSet/>
      <dgm:spPr/>
      <dgm:t>
        <a:bodyPr/>
        <a:lstStyle/>
        <a:p>
          <a:r>
            <a:rPr lang="en-US" baseline="0" dirty="0"/>
            <a:t>04 Availability</a:t>
          </a:r>
          <a:endParaRPr lang="en-US" dirty="0"/>
        </a:p>
      </dgm:t>
    </dgm:pt>
    <dgm:pt modelId="{A2829A9D-8E96-45C3-A031-D4BE23234E22}" type="parTrans" cxnId="{E0610D9C-B52C-4A30-8938-952317A6D1FC}">
      <dgm:prSet/>
      <dgm:spPr/>
      <dgm:t>
        <a:bodyPr/>
        <a:lstStyle/>
        <a:p>
          <a:endParaRPr lang="en-US"/>
        </a:p>
      </dgm:t>
    </dgm:pt>
    <dgm:pt modelId="{232A535B-FBCB-470F-A9B9-5DDDCA7E1BAE}" type="sibTrans" cxnId="{E0610D9C-B52C-4A30-8938-952317A6D1FC}">
      <dgm:prSet/>
      <dgm:spPr/>
      <dgm:t>
        <a:bodyPr/>
        <a:lstStyle/>
        <a:p>
          <a:endParaRPr lang="en-US"/>
        </a:p>
      </dgm:t>
    </dgm:pt>
    <dgm:pt modelId="{8C15188B-46B3-45E0-ABCE-1BBE58ED9657}">
      <dgm:prSet/>
      <dgm:spPr/>
      <dgm:t>
        <a:bodyPr/>
        <a:lstStyle/>
        <a:p>
          <a:r>
            <a:rPr lang="en-US" baseline="0" dirty="0"/>
            <a:t>05 Modern Development Platform</a:t>
          </a:r>
          <a:endParaRPr lang="en-US" dirty="0"/>
        </a:p>
      </dgm:t>
    </dgm:pt>
    <dgm:pt modelId="{4634405D-2E67-4163-8BA9-D37C4F450A92}" type="parTrans" cxnId="{961C81B6-E28C-4BDD-B423-209E830FB2B8}">
      <dgm:prSet/>
      <dgm:spPr/>
      <dgm:t>
        <a:bodyPr/>
        <a:lstStyle/>
        <a:p>
          <a:endParaRPr lang="en-US"/>
        </a:p>
      </dgm:t>
    </dgm:pt>
    <dgm:pt modelId="{A77B6FAD-0FC3-403D-8CE2-ADDBCCE19FEC}" type="sibTrans" cxnId="{961C81B6-E28C-4BDD-B423-209E830FB2B8}">
      <dgm:prSet/>
      <dgm:spPr/>
      <dgm:t>
        <a:bodyPr/>
        <a:lstStyle/>
        <a:p>
          <a:endParaRPr lang="en-US"/>
        </a:p>
      </dgm:t>
    </dgm:pt>
    <dgm:pt modelId="{071D0088-B832-4E4A-8D37-F21208A2560B}">
      <dgm:prSet/>
      <dgm:spPr/>
      <dgm:t>
        <a:bodyPr/>
        <a:lstStyle/>
        <a:p>
          <a:r>
            <a:rPr lang="en-US" baseline="0" dirty="0"/>
            <a:t>06 Linux and Containers</a:t>
          </a:r>
          <a:endParaRPr lang="en-US" dirty="0"/>
        </a:p>
      </dgm:t>
    </dgm:pt>
    <dgm:pt modelId="{C893B41C-6E27-4FAA-8B81-48E4FDD26BF1}" type="parTrans" cxnId="{E5265B94-558C-40FA-BDB9-707412BC2706}">
      <dgm:prSet/>
      <dgm:spPr/>
      <dgm:t>
        <a:bodyPr/>
        <a:lstStyle/>
        <a:p>
          <a:endParaRPr lang="en-US"/>
        </a:p>
      </dgm:t>
    </dgm:pt>
    <dgm:pt modelId="{A6FDCF2B-3097-4575-A73B-E9A99EBCC29C}" type="sibTrans" cxnId="{E5265B94-558C-40FA-BDB9-707412BC2706}">
      <dgm:prSet/>
      <dgm:spPr/>
      <dgm:t>
        <a:bodyPr/>
        <a:lstStyle/>
        <a:p>
          <a:endParaRPr lang="en-US"/>
        </a:p>
      </dgm:t>
    </dgm:pt>
    <dgm:pt modelId="{6E21E3A3-CAB8-4ADF-A307-B0E18290B15A}">
      <dgm:prSet/>
      <dgm:spPr/>
      <dgm:t>
        <a:bodyPr/>
        <a:lstStyle/>
        <a:p>
          <a:r>
            <a:rPr lang="en-US" baseline="0" dirty="0"/>
            <a:t>07 SQL Server on Kubernetes</a:t>
          </a:r>
          <a:endParaRPr lang="en-US" dirty="0"/>
        </a:p>
      </dgm:t>
    </dgm:pt>
    <dgm:pt modelId="{D545874A-49AE-4E52-B8D3-F172864FE90A}" type="parTrans" cxnId="{5DCD91C9-A122-4195-A810-58FDA0A75CFC}">
      <dgm:prSet/>
      <dgm:spPr/>
      <dgm:t>
        <a:bodyPr/>
        <a:lstStyle/>
        <a:p>
          <a:endParaRPr lang="en-US"/>
        </a:p>
      </dgm:t>
    </dgm:pt>
    <dgm:pt modelId="{95C734FA-E206-4557-A029-C726C0C42838}" type="sibTrans" cxnId="{5DCD91C9-A122-4195-A810-58FDA0A75CFC}">
      <dgm:prSet/>
      <dgm:spPr/>
      <dgm:t>
        <a:bodyPr/>
        <a:lstStyle/>
        <a:p>
          <a:endParaRPr lang="en-US"/>
        </a:p>
      </dgm:t>
    </dgm:pt>
    <dgm:pt modelId="{D0DE8640-C461-483F-8A4E-AFE3DB7AAB96}">
      <dgm:prSet/>
      <dgm:spPr/>
      <dgm:t>
        <a:bodyPr/>
        <a:lstStyle/>
        <a:p>
          <a:r>
            <a:rPr lang="en-US" baseline="0" dirty="0"/>
            <a:t>08 Data Virtualization</a:t>
          </a:r>
          <a:endParaRPr lang="en-US" dirty="0"/>
        </a:p>
      </dgm:t>
    </dgm:pt>
    <dgm:pt modelId="{518B8B0B-94A5-4526-9ACB-26B44B66AE9E}" type="parTrans" cxnId="{B0B7FABD-28DA-4D4B-8D1F-522DAF928C2B}">
      <dgm:prSet/>
      <dgm:spPr/>
      <dgm:t>
        <a:bodyPr/>
        <a:lstStyle/>
        <a:p>
          <a:endParaRPr lang="en-US"/>
        </a:p>
      </dgm:t>
    </dgm:pt>
    <dgm:pt modelId="{470DF8C0-61E7-4912-9875-D75CE304ED85}" type="sibTrans" cxnId="{B0B7FABD-28DA-4D4B-8D1F-522DAF928C2B}">
      <dgm:prSet/>
      <dgm:spPr/>
      <dgm:t>
        <a:bodyPr/>
        <a:lstStyle/>
        <a:p>
          <a:endParaRPr lang="en-US"/>
        </a:p>
      </dgm:t>
    </dgm:pt>
    <dgm:pt modelId="{2AC9DEBA-83B8-4E0A-A66E-002B6B195141}">
      <dgm:prSet/>
      <dgm:spPr/>
      <dgm:t>
        <a:bodyPr/>
        <a:lstStyle/>
        <a:p>
          <a:r>
            <a:rPr lang="en-US" baseline="0" dirty="0"/>
            <a:t>09 Big Data Clusters</a:t>
          </a:r>
          <a:endParaRPr lang="en-US" dirty="0"/>
        </a:p>
      </dgm:t>
    </dgm:pt>
    <dgm:pt modelId="{980D90DC-20CB-4CE2-BD37-E916BF5F153E}" type="parTrans" cxnId="{6259CAB1-6178-4B65-995F-09A989E513C3}">
      <dgm:prSet/>
      <dgm:spPr/>
      <dgm:t>
        <a:bodyPr/>
        <a:lstStyle/>
        <a:p>
          <a:endParaRPr lang="en-US"/>
        </a:p>
      </dgm:t>
    </dgm:pt>
    <dgm:pt modelId="{F48D57EC-7190-4520-95A3-4C81DDA161C9}" type="sibTrans" cxnId="{6259CAB1-6178-4B65-995F-09A989E513C3}">
      <dgm:prSet/>
      <dgm:spPr/>
      <dgm:t>
        <a:bodyPr/>
        <a:lstStyle/>
        <a:p>
          <a:endParaRPr lang="en-US"/>
        </a:p>
      </dgm:t>
    </dgm:pt>
    <dgm:pt modelId="{91A5A406-0EDF-4D96-B380-C7648727C4C8}">
      <dgm:prSet/>
      <dgm:spPr/>
      <dgm:t>
        <a:bodyPr/>
        <a:lstStyle/>
        <a:p>
          <a:r>
            <a:rPr lang="en-US" baseline="0" dirty="0"/>
            <a:t>10 Additional Capabilities, Migration, and Next Steps</a:t>
          </a:r>
          <a:endParaRPr lang="en-US" dirty="0"/>
        </a:p>
      </dgm:t>
    </dgm:pt>
    <dgm:pt modelId="{E4E1DDA6-4A47-40D2-A30E-24A635805C1D}" type="parTrans" cxnId="{AE98F645-7DB4-4758-B7FD-4375588A10F6}">
      <dgm:prSet/>
      <dgm:spPr/>
      <dgm:t>
        <a:bodyPr/>
        <a:lstStyle/>
        <a:p>
          <a:endParaRPr lang="en-US"/>
        </a:p>
      </dgm:t>
    </dgm:pt>
    <dgm:pt modelId="{090CB30D-C429-45B0-A32E-34C571BC2BDE}" type="sibTrans" cxnId="{AE98F645-7DB4-4758-B7FD-4375588A10F6}">
      <dgm:prSet/>
      <dgm:spPr/>
      <dgm:t>
        <a:bodyPr/>
        <a:lstStyle/>
        <a:p>
          <a:endParaRPr lang="en-US"/>
        </a:p>
      </dgm:t>
    </dgm:pt>
    <dgm:pt modelId="{2A95E050-42A7-4839-B133-65C6FE2715A7}" type="pres">
      <dgm:prSet presAssocID="{5C50DF44-B135-43EB-8655-E0D0BD2AF5CF}" presName="linear" presStyleCnt="0">
        <dgm:presLayoutVars>
          <dgm:animLvl val="lvl"/>
          <dgm:resizeHandles val="exact"/>
        </dgm:presLayoutVars>
      </dgm:prSet>
      <dgm:spPr/>
    </dgm:pt>
    <dgm:pt modelId="{368D0E24-C14B-47A6-BDE5-94BD147B7CB3}" type="pres">
      <dgm:prSet presAssocID="{86B20B63-31F3-4E8D-9BEB-8A97E6EAA865}" presName="parentText" presStyleLbl="node1" presStyleIdx="0" presStyleCnt="10">
        <dgm:presLayoutVars>
          <dgm:chMax val="0"/>
          <dgm:bulletEnabled val="1"/>
        </dgm:presLayoutVars>
      </dgm:prSet>
      <dgm:spPr/>
    </dgm:pt>
    <dgm:pt modelId="{D665971F-9974-4D9F-9A0E-6D2CE1BBDBD5}" type="pres">
      <dgm:prSet presAssocID="{46CB786F-75F1-4DD4-9E4C-5F2AD268C1E9}" presName="spacer" presStyleCnt="0"/>
      <dgm:spPr/>
    </dgm:pt>
    <dgm:pt modelId="{E1640E6A-F8FB-4431-A568-B5D4D10C6E60}" type="pres">
      <dgm:prSet presAssocID="{A40DF76D-41EB-458E-AD66-3459112B50CF}" presName="parentText" presStyleLbl="node1" presStyleIdx="1" presStyleCnt="10">
        <dgm:presLayoutVars>
          <dgm:chMax val="0"/>
          <dgm:bulletEnabled val="1"/>
        </dgm:presLayoutVars>
      </dgm:prSet>
      <dgm:spPr/>
    </dgm:pt>
    <dgm:pt modelId="{39155AED-F529-493E-BB7E-F29A92F3C311}" type="pres">
      <dgm:prSet presAssocID="{9D343579-B40A-475C-8D70-876AF9B45FBD}" presName="spacer" presStyleCnt="0"/>
      <dgm:spPr/>
    </dgm:pt>
    <dgm:pt modelId="{665625AB-2594-4991-83F2-2E4597B27A87}" type="pres">
      <dgm:prSet presAssocID="{20E7A552-766C-457F-87B7-C9019E772506}" presName="parentText" presStyleLbl="node1" presStyleIdx="2" presStyleCnt="10">
        <dgm:presLayoutVars>
          <dgm:chMax val="0"/>
          <dgm:bulletEnabled val="1"/>
        </dgm:presLayoutVars>
      </dgm:prSet>
      <dgm:spPr/>
    </dgm:pt>
    <dgm:pt modelId="{02AC017C-72D5-4054-BF86-96F3F8052392}" type="pres">
      <dgm:prSet presAssocID="{E7BFC023-9520-4544-A16E-43856E9C498E}" presName="spacer" presStyleCnt="0"/>
      <dgm:spPr/>
    </dgm:pt>
    <dgm:pt modelId="{F20DD973-C94B-40A7-93FB-F5A865850ED9}" type="pres">
      <dgm:prSet presAssocID="{8FFE1B59-65B1-4119-ADBF-F7F5B6B2C2BD}" presName="parentText" presStyleLbl="node1" presStyleIdx="3" presStyleCnt="10">
        <dgm:presLayoutVars>
          <dgm:chMax val="0"/>
          <dgm:bulletEnabled val="1"/>
        </dgm:presLayoutVars>
      </dgm:prSet>
      <dgm:spPr/>
    </dgm:pt>
    <dgm:pt modelId="{734F36E8-8231-4341-8138-BA5224917576}" type="pres">
      <dgm:prSet presAssocID="{232A535B-FBCB-470F-A9B9-5DDDCA7E1BAE}" presName="spacer" presStyleCnt="0"/>
      <dgm:spPr/>
    </dgm:pt>
    <dgm:pt modelId="{9507B92F-4434-4C0B-83BA-709C4F67B666}" type="pres">
      <dgm:prSet presAssocID="{8C15188B-46B3-45E0-ABCE-1BBE58ED9657}" presName="parentText" presStyleLbl="node1" presStyleIdx="4" presStyleCnt="10">
        <dgm:presLayoutVars>
          <dgm:chMax val="0"/>
          <dgm:bulletEnabled val="1"/>
        </dgm:presLayoutVars>
      </dgm:prSet>
      <dgm:spPr/>
    </dgm:pt>
    <dgm:pt modelId="{4EC03C5E-ED9A-4976-B47E-8E3C852EB4D5}" type="pres">
      <dgm:prSet presAssocID="{A77B6FAD-0FC3-403D-8CE2-ADDBCCE19FEC}" presName="spacer" presStyleCnt="0"/>
      <dgm:spPr/>
    </dgm:pt>
    <dgm:pt modelId="{3A668EBB-F679-4724-B52F-91581A86E5DE}" type="pres">
      <dgm:prSet presAssocID="{071D0088-B832-4E4A-8D37-F21208A2560B}" presName="parentText" presStyleLbl="node1" presStyleIdx="5" presStyleCnt="10">
        <dgm:presLayoutVars>
          <dgm:chMax val="0"/>
          <dgm:bulletEnabled val="1"/>
        </dgm:presLayoutVars>
      </dgm:prSet>
      <dgm:spPr/>
    </dgm:pt>
    <dgm:pt modelId="{7660BB94-3B8C-4555-BB2E-35A7F8C49D1A}" type="pres">
      <dgm:prSet presAssocID="{A6FDCF2B-3097-4575-A73B-E9A99EBCC29C}" presName="spacer" presStyleCnt="0"/>
      <dgm:spPr/>
    </dgm:pt>
    <dgm:pt modelId="{DE2916C3-3DA4-43A3-AB77-2785C17A12D7}" type="pres">
      <dgm:prSet presAssocID="{6E21E3A3-CAB8-4ADF-A307-B0E18290B15A}" presName="parentText" presStyleLbl="node1" presStyleIdx="6" presStyleCnt="10">
        <dgm:presLayoutVars>
          <dgm:chMax val="0"/>
          <dgm:bulletEnabled val="1"/>
        </dgm:presLayoutVars>
      </dgm:prSet>
      <dgm:spPr/>
    </dgm:pt>
    <dgm:pt modelId="{5FEC0D04-BB9D-4F45-8DFF-A382201B2185}" type="pres">
      <dgm:prSet presAssocID="{95C734FA-E206-4557-A029-C726C0C42838}" presName="spacer" presStyleCnt="0"/>
      <dgm:spPr/>
    </dgm:pt>
    <dgm:pt modelId="{2DC7CF78-D19D-4DE8-9AD9-C3818A599E09}" type="pres">
      <dgm:prSet presAssocID="{D0DE8640-C461-483F-8A4E-AFE3DB7AAB96}" presName="parentText" presStyleLbl="node1" presStyleIdx="7" presStyleCnt="10">
        <dgm:presLayoutVars>
          <dgm:chMax val="0"/>
          <dgm:bulletEnabled val="1"/>
        </dgm:presLayoutVars>
      </dgm:prSet>
      <dgm:spPr/>
    </dgm:pt>
    <dgm:pt modelId="{7AB8E506-AB16-4B50-8600-57AAD555A70C}" type="pres">
      <dgm:prSet presAssocID="{470DF8C0-61E7-4912-9875-D75CE304ED85}" presName="spacer" presStyleCnt="0"/>
      <dgm:spPr/>
    </dgm:pt>
    <dgm:pt modelId="{5B35B601-4CD5-40FF-B9DF-2F83147E6A22}" type="pres">
      <dgm:prSet presAssocID="{2AC9DEBA-83B8-4E0A-A66E-002B6B195141}" presName="parentText" presStyleLbl="node1" presStyleIdx="8" presStyleCnt="10">
        <dgm:presLayoutVars>
          <dgm:chMax val="0"/>
          <dgm:bulletEnabled val="1"/>
        </dgm:presLayoutVars>
      </dgm:prSet>
      <dgm:spPr/>
    </dgm:pt>
    <dgm:pt modelId="{782D2E74-1D93-4F21-AC0D-993B6E5B458B}" type="pres">
      <dgm:prSet presAssocID="{F48D57EC-7190-4520-95A3-4C81DDA161C9}" presName="spacer" presStyleCnt="0"/>
      <dgm:spPr/>
    </dgm:pt>
    <dgm:pt modelId="{C3D86243-E807-48A8-AF0D-A0F79064FC86}" type="pres">
      <dgm:prSet presAssocID="{91A5A406-0EDF-4D96-B380-C7648727C4C8}" presName="parentText" presStyleLbl="node1" presStyleIdx="9" presStyleCnt="10">
        <dgm:presLayoutVars>
          <dgm:chMax val="0"/>
          <dgm:bulletEnabled val="1"/>
        </dgm:presLayoutVars>
      </dgm:prSet>
      <dgm:spPr/>
    </dgm:pt>
  </dgm:ptLst>
  <dgm:cxnLst>
    <dgm:cxn modelId="{C585B220-D31A-4685-93F4-F561DE600A68}" type="presOf" srcId="{2AC9DEBA-83B8-4E0A-A66E-002B6B195141}" destId="{5B35B601-4CD5-40FF-B9DF-2F83147E6A22}" srcOrd="0" destOrd="0" presId="urn:microsoft.com/office/officeart/2005/8/layout/vList2"/>
    <dgm:cxn modelId="{FBC3D05F-2998-4569-8029-24664D635791}" srcId="{5C50DF44-B135-43EB-8655-E0D0BD2AF5CF}" destId="{A40DF76D-41EB-458E-AD66-3459112B50CF}" srcOrd="1" destOrd="0" parTransId="{186258DB-714A-446E-B31E-ADAD12569CA8}" sibTransId="{9D343579-B40A-475C-8D70-876AF9B45FBD}"/>
    <dgm:cxn modelId="{AE98F645-7DB4-4758-B7FD-4375588A10F6}" srcId="{5C50DF44-B135-43EB-8655-E0D0BD2AF5CF}" destId="{91A5A406-0EDF-4D96-B380-C7648727C4C8}" srcOrd="9" destOrd="0" parTransId="{E4E1DDA6-4A47-40D2-A30E-24A635805C1D}" sibTransId="{090CB30D-C429-45B0-A32E-34C571BC2BDE}"/>
    <dgm:cxn modelId="{3776E66A-96DF-4F9D-966C-37D49DB5826B}" srcId="{5C50DF44-B135-43EB-8655-E0D0BD2AF5CF}" destId="{86B20B63-31F3-4E8D-9BEB-8A97E6EAA865}" srcOrd="0" destOrd="0" parTransId="{924C4FDC-50B8-4A5B-992E-61F5DA8FF6F1}" sibTransId="{46CB786F-75F1-4DD4-9E4C-5F2AD268C1E9}"/>
    <dgm:cxn modelId="{CEA8BF6F-5542-4024-9E34-8238DA0AF61E}" type="presOf" srcId="{A40DF76D-41EB-458E-AD66-3459112B50CF}" destId="{E1640E6A-F8FB-4431-A568-B5D4D10C6E60}" srcOrd="0" destOrd="0" presId="urn:microsoft.com/office/officeart/2005/8/layout/vList2"/>
    <dgm:cxn modelId="{57345275-D26F-4E67-97A1-D19FB99BE300}" type="presOf" srcId="{91A5A406-0EDF-4D96-B380-C7648727C4C8}" destId="{C3D86243-E807-48A8-AF0D-A0F79064FC86}" srcOrd="0" destOrd="0" presId="urn:microsoft.com/office/officeart/2005/8/layout/vList2"/>
    <dgm:cxn modelId="{45118A7E-B9AA-4487-9876-F0A19BE0EB66}" type="presOf" srcId="{20E7A552-766C-457F-87B7-C9019E772506}" destId="{665625AB-2594-4991-83F2-2E4597B27A87}" srcOrd="0" destOrd="0" presId="urn:microsoft.com/office/officeart/2005/8/layout/vList2"/>
    <dgm:cxn modelId="{645F2A86-3FE1-4A4D-859E-4CF64AA7A303}" type="presOf" srcId="{8C15188B-46B3-45E0-ABCE-1BBE58ED9657}" destId="{9507B92F-4434-4C0B-83BA-709C4F67B666}" srcOrd="0" destOrd="0" presId="urn:microsoft.com/office/officeart/2005/8/layout/vList2"/>
    <dgm:cxn modelId="{E5265B94-558C-40FA-BDB9-707412BC2706}" srcId="{5C50DF44-B135-43EB-8655-E0D0BD2AF5CF}" destId="{071D0088-B832-4E4A-8D37-F21208A2560B}" srcOrd="5" destOrd="0" parTransId="{C893B41C-6E27-4FAA-8B81-48E4FDD26BF1}" sibTransId="{A6FDCF2B-3097-4575-A73B-E9A99EBCC29C}"/>
    <dgm:cxn modelId="{E0610D9C-B52C-4A30-8938-952317A6D1FC}" srcId="{5C50DF44-B135-43EB-8655-E0D0BD2AF5CF}" destId="{8FFE1B59-65B1-4119-ADBF-F7F5B6B2C2BD}" srcOrd="3" destOrd="0" parTransId="{A2829A9D-8E96-45C3-A031-D4BE23234E22}" sibTransId="{232A535B-FBCB-470F-A9B9-5DDDCA7E1BAE}"/>
    <dgm:cxn modelId="{EC2ADB9C-69B7-4E45-B88C-03A1478432C1}" srcId="{5C50DF44-B135-43EB-8655-E0D0BD2AF5CF}" destId="{20E7A552-766C-457F-87B7-C9019E772506}" srcOrd="2" destOrd="0" parTransId="{3D974E96-DA8A-4102-B449-B9BA401F71AD}" sibTransId="{E7BFC023-9520-4544-A16E-43856E9C498E}"/>
    <dgm:cxn modelId="{A131A1A7-3C1A-4553-B3F7-5095978AF926}" type="presOf" srcId="{5C50DF44-B135-43EB-8655-E0D0BD2AF5CF}" destId="{2A95E050-42A7-4839-B133-65C6FE2715A7}" srcOrd="0" destOrd="0" presId="urn:microsoft.com/office/officeart/2005/8/layout/vList2"/>
    <dgm:cxn modelId="{4A77C3AF-951F-43B2-9778-1A75C6355D8B}" type="presOf" srcId="{071D0088-B832-4E4A-8D37-F21208A2560B}" destId="{3A668EBB-F679-4724-B52F-91581A86E5DE}" srcOrd="0" destOrd="0" presId="urn:microsoft.com/office/officeart/2005/8/layout/vList2"/>
    <dgm:cxn modelId="{6259CAB1-6178-4B65-995F-09A989E513C3}" srcId="{5C50DF44-B135-43EB-8655-E0D0BD2AF5CF}" destId="{2AC9DEBA-83B8-4E0A-A66E-002B6B195141}" srcOrd="8" destOrd="0" parTransId="{980D90DC-20CB-4CE2-BD37-E916BF5F153E}" sibTransId="{F48D57EC-7190-4520-95A3-4C81DDA161C9}"/>
    <dgm:cxn modelId="{961C81B6-E28C-4BDD-B423-209E830FB2B8}" srcId="{5C50DF44-B135-43EB-8655-E0D0BD2AF5CF}" destId="{8C15188B-46B3-45E0-ABCE-1BBE58ED9657}" srcOrd="4" destOrd="0" parTransId="{4634405D-2E67-4163-8BA9-D37C4F450A92}" sibTransId="{A77B6FAD-0FC3-403D-8CE2-ADDBCCE19FEC}"/>
    <dgm:cxn modelId="{B0B7FABD-28DA-4D4B-8D1F-522DAF928C2B}" srcId="{5C50DF44-B135-43EB-8655-E0D0BD2AF5CF}" destId="{D0DE8640-C461-483F-8A4E-AFE3DB7AAB96}" srcOrd="7" destOrd="0" parTransId="{518B8B0B-94A5-4526-9ACB-26B44B66AE9E}" sibTransId="{470DF8C0-61E7-4912-9875-D75CE304ED85}"/>
    <dgm:cxn modelId="{5DCD91C9-A122-4195-A810-58FDA0A75CFC}" srcId="{5C50DF44-B135-43EB-8655-E0D0BD2AF5CF}" destId="{6E21E3A3-CAB8-4ADF-A307-B0E18290B15A}" srcOrd="6" destOrd="0" parTransId="{D545874A-49AE-4E52-B8D3-F172864FE90A}" sibTransId="{95C734FA-E206-4557-A029-C726C0C42838}"/>
    <dgm:cxn modelId="{4519FBD7-28EE-4DE4-A071-D4FAD76B4BE9}" type="presOf" srcId="{6E21E3A3-CAB8-4ADF-A307-B0E18290B15A}" destId="{DE2916C3-3DA4-43A3-AB77-2785C17A12D7}" srcOrd="0" destOrd="0" presId="urn:microsoft.com/office/officeart/2005/8/layout/vList2"/>
    <dgm:cxn modelId="{1BD668DC-FDC2-4548-86B1-2BAF35400804}" type="presOf" srcId="{8FFE1B59-65B1-4119-ADBF-F7F5B6B2C2BD}" destId="{F20DD973-C94B-40A7-93FB-F5A865850ED9}" srcOrd="0" destOrd="0" presId="urn:microsoft.com/office/officeart/2005/8/layout/vList2"/>
    <dgm:cxn modelId="{CFE938F4-E9A0-4783-A4B4-9D6A56FA9054}" type="presOf" srcId="{D0DE8640-C461-483F-8A4E-AFE3DB7AAB96}" destId="{2DC7CF78-D19D-4DE8-9AD9-C3818A599E09}" srcOrd="0" destOrd="0" presId="urn:microsoft.com/office/officeart/2005/8/layout/vList2"/>
    <dgm:cxn modelId="{496C3CFC-4F4B-4F38-9592-040A87760DA7}" type="presOf" srcId="{86B20B63-31F3-4E8D-9BEB-8A97E6EAA865}" destId="{368D0E24-C14B-47A6-BDE5-94BD147B7CB3}" srcOrd="0" destOrd="0" presId="urn:microsoft.com/office/officeart/2005/8/layout/vList2"/>
    <dgm:cxn modelId="{DA24CAEF-5C1B-4234-84A0-52FB1ECE226A}" type="presParOf" srcId="{2A95E050-42A7-4839-B133-65C6FE2715A7}" destId="{368D0E24-C14B-47A6-BDE5-94BD147B7CB3}" srcOrd="0" destOrd="0" presId="urn:microsoft.com/office/officeart/2005/8/layout/vList2"/>
    <dgm:cxn modelId="{1B3711B1-F814-46B7-BD72-F5B16C708FA5}" type="presParOf" srcId="{2A95E050-42A7-4839-B133-65C6FE2715A7}" destId="{D665971F-9974-4D9F-9A0E-6D2CE1BBDBD5}" srcOrd="1" destOrd="0" presId="urn:microsoft.com/office/officeart/2005/8/layout/vList2"/>
    <dgm:cxn modelId="{F80F681B-FFA0-44A5-8695-AA686693A4EB}" type="presParOf" srcId="{2A95E050-42A7-4839-B133-65C6FE2715A7}" destId="{E1640E6A-F8FB-4431-A568-B5D4D10C6E60}" srcOrd="2" destOrd="0" presId="urn:microsoft.com/office/officeart/2005/8/layout/vList2"/>
    <dgm:cxn modelId="{B3F6048A-825D-4687-967F-574E7D5F475D}" type="presParOf" srcId="{2A95E050-42A7-4839-B133-65C6FE2715A7}" destId="{39155AED-F529-493E-BB7E-F29A92F3C311}" srcOrd="3" destOrd="0" presId="urn:microsoft.com/office/officeart/2005/8/layout/vList2"/>
    <dgm:cxn modelId="{0289456A-4703-49E4-80B7-C1CABAD0B6B3}" type="presParOf" srcId="{2A95E050-42A7-4839-B133-65C6FE2715A7}" destId="{665625AB-2594-4991-83F2-2E4597B27A87}" srcOrd="4" destOrd="0" presId="urn:microsoft.com/office/officeart/2005/8/layout/vList2"/>
    <dgm:cxn modelId="{2783CDA0-0E7E-4BA6-A062-B8148BEE0515}" type="presParOf" srcId="{2A95E050-42A7-4839-B133-65C6FE2715A7}" destId="{02AC017C-72D5-4054-BF86-96F3F8052392}" srcOrd="5" destOrd="0" presId="urn:microsoft.com/office/officeart/2005/8/layout/vList2"/>
    <dgm:cxn modelId="{8A8397E3-B6E0-4A18-A327-91C08AD3DC14}" type="presParOf" srcId="{2A95E050-42A7-4839-B133-65C6FE2715A7}" destId="{F20DD973-C94B-40A7-93FB-F5A865850ED9}" srcOrd="6" destOrd="0" presId="urn:microsoft.com/office/officeart/2005/8/layout/vList2"/>
    <dgm:cxn modelId="{607D640D-5BE2-42F1-8855-36B9BAE9D07D}" type="presParOf" srcId="{2A95E050-42A7-4839-B133-65C6FE2715A7}" destId="{734F36E8-8231-4341-8138-BA5224917576}" srcOrd="7" destOrd="0" presId="urn:microsoft.com/office/officeart/2005/8/layout/vList2"/>
    <dgm:cxn modelId="{1E22B492-9A04-48A9-8BA8-F90E55BC5C8D}" type="presParOf" srcId="{2A95E050-42A7-4839-B133-65C6FE2715A7}" destId="{9507B92F-4434-4C0B-83BA-709C4F67B666}" srcOrd="8" destOrd="0" presId="urn:microsoft.com/office/officeart/2005/8/layout/vList2"/>
    <dgm:cxn modelId="{748DC342-A794-46CE-BEA1-096D6301277F}" type="presParOf" srcId="{2A95E050-42A7-4839-B133-65C6FE2715A7}" destId="{4EC03C5E-ED9A-4976-B47E-8E3C852EB4D5}" srcOrd="9" destOrd="0" presId="urn:microsoft.com/office/officeart/2005/8/layout/vList2"/>
    <dgm:cxn modelId="{28DC4E33-411A-447B-B16A-7E34A4316CC3}" type="presParOf" srcId="{2A95E050-42A7-4839-B133-65C6FE2715A7}" destId="{3A668EBB-F679-4724-B52F-91581A86E5DE}" srcOrd="10" destOrd="0" presId="urn:microsoft.com/office/officeart/2005/8/layout/vList2"/>
    <dgm:cxn modelId="{BBBA6873-C040-4DCC-9B24-93BB26E90070}" type="presParOf" srcId="{2A95E050-42A7-4839-B133-65C6FE2715A7}" destId="{7660BB94-3B8C-4555-BB2E-35A7F8C49D1A}" srcOrd="11" destOrd="0" presId="urn:microsoft.com/office/officeart/2005/8/layout/vList2"/>
    <dgm:cxn modelId="{ECF8EA16-256F-43BC-8E84-3CBFF0646C67}" type="presParOf" srcId="{2A95E050-42A7-4839-B133-65C6FE2715A7}" destId="{DE2916C3-3DA4-43A3-AB77-2785C17A12D7}" srcOrd="12" destOrd="0" presId="urn:microsoft.com/office/officeart/2005/8/layout/vList2"/>
    <dgm:cxn modelId="{9255F3E2-C1A4-4C57-9E4F-F275761E1218}" type="presParOf" srcId="{2A95E050-42A7-4839-B133-65C6FE2715A7}" destId="{5FEC0D04-BB9D-4F45-8DFF-A382201B2185}" srcOrd="13" destOrd="0" presId="urn:microsoft.com/office/officeart/2005/8/layout/vList2"/>
    <dgm:cxn modelId="{0241E5A8-79EB-4EBF-BBB9-40387E77C90E}" type="presParOf" srcId="{2A95E050-42A7-4839-B133-65C6FE2715A7}" destId="{2DC7CF78-D19D-4DE8-9AD9-C3818A599E09}" srcOrd="14" destOrd="0" presId="urn:microsoft.com/office/officeart/2005/8/layout/vList2"/>
    <dgm:cxn modelId="{C76EDED4-B0E2-466E-A958-81D2DF6236B0}" type="presParOf" srcId="{2A95E050-42A7-4839-B133-65C6FE2715A7}" destId="{7AB8E506-AB16-4B50-8600-57AAD555A70C}" srcOrd="15" destOrd="0" presId="urn:microsoft.com/office/officeart/2005/8/layout/vList2"/>
    <dgm:cxn modelId="{5C1948D2-8486-4E7F-A0AF-1365BD99480A}" type="presParOf" srcId="{2A95E050-42A7-4839-B133-65C6FE2715A7}" destId="{5B35B601-4CD5-40FF-B9DF-2F83147E6A22}" srcOrd="16" destOrd="0" presId="urn:microsoft.com/office/officeart/2005/8/layout/vList2"/>
    <dgm:cxn modelId="{2D2F62DF-6273-4803-B5E3-9BABAA53A08A}" type="presParOf" srcId="{2A95E050-42A7-4839-B133-65C6FE2715A7}" destId="{782D2E74-1D93-4F21-AC0D-993B6E5B458B}" srcOrd="17" destOrd="0" presId="urn:microsoft.com/office/officeart/2005/8/layout/vList2"/>
    <dgm:cxn modelId="{C36798D0-C2A5-4871-9333-0CA72DA64637}" type="presParOf" srcId="{2A95E050-42A7-4839-B133-65C6FE2715A7}" destId="{C3D86243-E807-48A8-AF0D-A0F79064FC86}" srcOrd="1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3D7EFAD-9D69-4131-B665-D784611009F2}">
      <dgm:prSet phldrT="[Text]"/>
      <dgm: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Create multiple files to partition allocation pages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6F7771A7-8DE3-4434-A4EB-93A4C5748996}">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SQL Server 2016+ creates multiple tempdb files during setup</a:t>
          </a:r>
        </a:p>
      </dgm:t>
    </dgm:pt>
    <dgm:pt modelId="{32D060B8-F64C-4318-9C0C-2B8771EF82F1}" type="parTrans" cxnId="{521ACD03-0434-45E4-BF8A-330A296ED380}">
      <dgm:prSet/>
      <dgm:spPr/>
      <dgm:t>
        <a:bodyPr/>
        <a:lstStyle/>
        <a:p>
          <a:endParaRPr lang="en-US"/>
        </a:p>
      </dgm:t>
    </dgm:pt>
    <dgm:pt modelId="{7E04BC6C-57E5-4E2F-BCBA-EFC112C7695F}" type="sibTrans" cxnId="{521ACD03-0434-45E4-BF8A-330A296ED380}">
      <dgm:prSet/>
      <dgm:spPr/>
      <dgm:t>
        <a:bodyPr/>
        <a:lstStyle/>
        <a:p>
          <a:endParaRPr lang="en-US"/>
        </a:p>
      </dgm:t>
    </dgm:pt>
    <dgm:pt modelId="{932117D4-D236-43A4-B5BD-C2FC81F70BE1}">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Start with 8 and add by 4 until concurrency alleviated</a:t>
          </a:r>
        </a:p>
      </dgm:t>
    </dgm:pt>
    <dgm:pt modelId="{B7B5521E-696E-4B88-9673-17EA5EEACB49}" type="parTrans" cxnId="{39133227-E904-4FCE-AA02-5C75E3D82A2C}">
      <dgm:prSet/>
      <dgm:spPr/>
      <dgm:t>
        <a:bodyPr/>
        <a:lstStyle/>
        <a:p>
          <a:endParaRPr lang="en-US"/>
        </a:p>
      </dgm:t>
    </dgm:pt>
    <dgm:pt modelId="{DE5D9BEE-6E34-4BB5-AB95-5FACE9C207B3}" type="sibTrans" cxnId="{39133227-E904-4FCE-AA02-5C75E3D82A2C}">
      <dgm:prSet/>
      <dgm:spPr/>
      <dgm:t>
        <a:bodyPr/>
        <a:lstStyle/>
        <a:p>
          <a:endParaRPr lang="en-US"/>
        </a:p>
      </dgm:t>
    </dgm:pt>
    <dgm:pt modelId="{55FE9D73-7AC9-4F52-AE45-14B7F0EE4962}">
      <dgm:prSet phldrT="[Text]"/>
      <dgm:spPr>
        <a:xfrm>
          <a:off x="0" y="777252"/>
          <a:ext cx="5418399"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But…what about system tables?</a:t>
          </a:r>
        </a:p>
      </dgm:t>
    </dgm:pt>
    <dgm:pt modelId="{C8EED717-4BD9-497B-AAED-70F7EBE4DA2A}" type="parTrans" cxnId="{8B6EED28-7D47-4DFD-A5F0-80CA50082E4C}">
      <dgm:prSet/>
      <dgm:spPr/>
      <dgm:t>
        <a:bodyPr/>
        <a:lstStyle/>
        <a:p>
          <a:endParaRPr lang="en-US"/>
        </a:p>
      </dgm:t>
    </dgm:pt>
    <dgm:pt modelId="{B1DBD821-8FEB-4AE3-A472-333AE6798CCE}" type="sibTrans" cxnId="{8B6EED28-7D47-4DFD-A5F0-80CA50082E4C}">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521ACD03-0434-45E4-BF8A-330A296ED380}" srcId="{53D7EFAD-9D69-4131-B665-D784611009F2}" destId="{6F7771A7-8DE3-4434-A4EB-93A4C5748996}" srcOrd="1" destOrd="0" parTransId="{32D060B8-F64C-4318-9C0C-2B8771EF82F1}" sibTransId="{7E04BC6C-57E5-4E2F-BCBA-EFC112C7695F}"/>
    <dgm:cxn modelId="{39133227-E904-4FCE-AA02-5C75E3D82A2C}" srcId="{53D7EFAD-9D69-4131-B665-D784611009F2}" destId="{932117D4-D236-43A4-B5BD-C2FC81F70BE1}" srcOrd="2" destOrd="0" parTransId="{B7B5521E-696E-4B88-9673-17EA5EEACB49}" sibTransId="{DE5D9BEE-6E34-4BB5-AB95-5FACE9C207B3}"/>
    <dgm:cxn modelId="{8B6EED28-7D47-4DFD-A5F0-80CA50082E4C}" srcId="{53D7EFAD-9D69-4131-B665-D784611009F2}" destId="{55FE9D73-7AC9-4F52-AE45-14B7F0EE4962}" srcOrd="3" destOrd="0" parTransId="{C8EED717-4BD9-497B-AAED-70F7EBE4DA2A}" sibTransId="{B1DBD821-8FEB-4AE3-A472-333AE6798CCE}"/>
    <dgm:cxn modelId="{26143243-C902-4D2D-AAA4-0A1A960E0172}" srcId="{53D7EFAD-9D69-4131-B665-D784611009F2}" destId="{93965B70-4792-44F1-AEE8-C922889DD887}" srcOrd="0" destOrd="0" parTransId="{AF6CBFEB-FA1C-467C-9266-BD06C3082274}" sibTransId="{70D492B5-E811-46F5-98A8-B615493C7C77}"/>
    <dgm:cxn modelId="{AAA6444F-83C6-4AB2-8113-0FC8108A89D9}" type="presOf" srcId="{93965B70-4792-44F1-AEE8-C922889DD887}" destId="{F4F491F2-8310-4EDC-83BE-3E4CB6BFF77F}" srcOrd="0" destOrd="0" presId="urn:microsoft.com/office/officeart/2005/8/layout/vList2"/>
    <dgm:cxn modelId="{EC496D78-7915-4AE0-93E9-44754F794815}" type="presOf" srcId="{6F7771A7-8DE3-4434-A4EB-93A4C5748996}" destId="{F4F491F2-8310-4EDC-83BE-3E4CB6BFF77F}" srcOrd="0" destOrd="1"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800E35DA-C66C-4CF2-906C-9F9106B3C205}" type="presOf" srcId="{55FE9D73-7AC9-4F52-AE45-14B7F0EE4962}" destId="{F4F491F2-8310-4EDC-83BE-3E4CB6BFF77F}" srcOrd="0" destOrd="3" presId="urn:microsoft.com/office/officeart/2005/8/layout/vList2"/>
    <dgm:cxn modelId="{4188A7DF-16F6-46A5-AB49-4DFE1A1E0022}" type="presOf" srcId="{932117D4-D236-43A4-B5BD-C2FC81F70BE1}"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32B127-5802-4115-98D9-1D04E4767F15}"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53D7EFAD-9D69-4131-B665-D784611009F2}">
      <dgm:prSet phldrT="[Text]"/>
      <dgm: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gm:spPr>
      <dgm:t>
        <a:bodyPr/>
        <a:lstStyle/>
        <a:p>
          <a:pPr algn="ctr">
            <a:buNone/>
          </a:pPr>
          <a:r>
            <a:rPr lang="en-US" dirty="0">
              <a:solidFill>
                <a:srgbClr val="FFFFFF"/>
              </a:solidFill>
              <a:latin typeface="Segoe UI"/>
              <a:ea typeface="+mn-ea"/>
              <a:cs typeface="+mn-cs"/>
            </a:rPr>
            <a:t>The SQL 2019 Solution</a:t>
          </a:r>
        </a:p>
      </dgm:t>
    </dgm:pt>
    <dgm:pt modelId="{667211BE-884C-4748-9590-BCA1EAA647FD}" type="parTrans" cxnId="{65520CBD-22DB-4683-909D-9F25C21B1F87}">
      <dgm:prSet/>
      <dgm:spPr/>
      <dgm:t>
        <a:bodyPr/>
        <a:lstStyle/>
        <a:p>
          <a:endParaRPr lang="en-US"/>
        </a:p>
      </dgm:t>
    </dgm:pt>
    <dgm:pt modelId="{1E2345BE-2458-4C6F-BC98-B5B3F86981E7}" type="sibTrans" cxnId="{65520CBD-22DB-4683-909D-9F25C21B1F87}">
      <dgm:prSet/>
      <dgm:spPr/>
      <dgm:t>
        <a:bodyPr/>
        <a:lstStyle/>
        <a:p>
          <a:endParaRPr lang="en-US"/>
        </a:p>
      </dgm:t>
    </dgm:pt>
    <dgm:pt modelId="{93965B70-4792-44F1-AEE8-C922889DD88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Key tempdb system tables become SCHEMA_ONLY memory optimized tables</a:t>
          </a:r>
        </a:p>
      </dgm:t>
    </dgm:pt>
    <dgm:pt modelId="{AF6CBFEB-FA1C-467C-9266-BD06C3082274}" type="parTrans" cxnId="{26143243-C902-4D2D-AAA4-0A1A960E0172}">
      <dgm:prSet/>
      <dgm:spPr/>
      <dgm:t>
        <a:bodyPr/>
        <a:lstStyle/>
        <a:p>
          <a:endParaRPr lang="en-US"/>
        </a:p>
      </dgm:t>
    </dgm:pt>
    <dgm:pt modelId="{70D492B5-E811-46F5-98A8-B615493C7C77}" type="sibTrans" cxnId="{26143243-C902-4D2D-AAA4-0A1A960E0172}">
      <dgm:prSet/>
      <dgm:spPr/>
      <dgm:t>
        <a:bodyPr/>
        <a:lstStyle/>
        <a:p>
          <a:endParaRPr lang="en-US"/>
        </a:p>
      </dgm:t>
    </dgm:pt>
    <dgm:pt modelId="{B6106465-5966-4F90-9813-8FF8B4EA8BCF}">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Latch and lock free</a:t>
          </a:r>
        </a:p>
      </dgm:t>
    </dgm:pt>
    <dgm:pt modelId="{2FF9DAB1-49B6-4898-B8F1-AD8D12641217}" type="parTrans" cxnId="{68B2683E-2C60-4A37-88CD-40C3F28AB0AB}">
      <dgm:prSet/>
      <dgm:spPr/>
      <dgm:t>
        <a:bodyPr/>
        <a:lstStyle/>
        <a:p>
          <a:endParaRPr lang="en-US"/>
        </a:p>
      </dgm:t>
    </dgm:pt>
    <dgm:pt modelId="{31159908-A39C-40E3-8E71-AAF910A33ABA}" type="sibTrans" cxnId="{68B2683E-2C60-4A37-88CD-40C3F28AB0AB}">
      <dgm:prSet/>
      <dgm:spPr/>
      <dgm:t>
        <a:bodyPr/>
        <a:lstStyle/>
        <a:p>
          <a:endParaRPr lang="en-US"/>
        </a:p>
      </dgm:t>
    </dgm:pt>
    <dgm:pt modelId="{75CF7833-ECED-463B-8BF3-B45869A845E2}">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Turn on with ALTER SERVER CONFIGURATION</a:t>
          </a:r>
        </a:p>
      </dgm:t>
    </dgm:pt>
    <dgm:pt modelId="{592F51EB-1156-4022-906E-D14DF6A76DFF}" type="parTrans" cxnId="{4A11845D-5E75-44DA-814D-94F72A165321}">
      <dgm:prSet/>
      <dgm:spPr/>
      <dgm:t>
        <a:bodyPr/>
        <a:lstStyle/>
        <a:p>
          <a:endParaRPr lang="en-US"/>
        </a:p>
      </dgm:t>
    </dgm:pt>
    <dgm:pt modelId="{107431EF-D4F3-4817-9D5B-175DEAB6DD1A}" type="sibTrans" cxnId="{4A11845D-5E75-44DA-814D-94F72A165321}">
      <dgm:prSet/>
      <dgm:spPr/>
      <dgm:t>
        <a:bodyPr/>
        <a:lstStyle/>
        <a:p>
          <a:endParaRPr lang="en-US"/>
        </a:p>
      </dgm:t>
    </dgm:pt>
    <dgm:pt modelId="{9C1F7831-81FB-46BC-AC02-95AC5E5FA5C7}">
      <dgm:prSet phldrT="[Text]"/>
      <dgm:spPr>
        <a:xfrm>
          <a:off x="0" y="777252"/>
          <a:ext cx="5849006" cy="2666160"/>
        </a:xfrm>
        <a:prstGeom prst="rect">
          <a:avLst/>
        </a:prstGeom>
        <a:noFill/>
        <a:ln>
          <a:noFill/>
        </a:ln>
        <a:effectLst/>
      </dgm:spPr>
      <dgm:t>
        <a:bodyPr/>
        <a:lstStyle/>
        <a:p>
          <a:pPr>
            <a:buChar char="•"/>
          </a:pPr>
          <a:r>
            <a:rPr lang="en-US" dirty="0">
              <a:solidFill>
                <a:srgbClr val="1A1A1A">
                  <a:hueOff val="0"/>
                  <a:satOff val="0"/>
                  <a:lumOff val="0"/>
                  <a:alphaOff val="0"/>
                </a:srgbClr>
              </a:solidFill>
              <a:latin typeface="Segoe UI"/>
              <a:ea typeface="+mn-ea"/>
              <a:cs typeface="+mn-cs"/>
            </a:rPr>
            <a:t>This is NOT user data just metadata so memory requirements small</a:t>
          </a:r>
        </a:p>
      </dgm:t>
    </dgm:pt>
    <dgm:pt modelId="{F85808CB-CB37-4661-846A-EBC424A3F77A}" type="parTrans" cxnId="{00A49946-A43A-425A-B4B3-02F8973B2753}">
      <dgm:prSet/>
      <dgm:spPr/>
      <dgm:t>
        <a:bodyPr/>
        <a:lstStyle/>
        <a:p>
          <a:endParaRPr lang="en-US"/>
        </a:p>
      </dgm:t>
    </dgm:pt>
    <dgm:pt modelId="{1C2B95D7-8FE3-440C-BBC2-CAC918D4C7FB}" type="sibTrans" cxnId="{00A49946-A43A-425A-B4B3-02F8973B2753}">
      <dgm:prSet/>
      <dgm:spPr/>
      <dgm:t>
        <a:bodyPr/>
        <a:lstStyle/>
        <a:p>
          <a:endParaRPr lang="en-US"/>
        </a:p>
      </dgm:t>
    </dgm:pt>
    <dgm:pt modelId="{C70A7381-E7ED-45BE-9458-3C60AE6CCEC5}" type="pres">
      <dgm:prSet presAssocID="{2F32B127-5802-4115-98D9-1D04E4767F15}" presName="linear" presStyleCnt="0">
        <dgm:presLayoutVars>
          <dgm:animLvl val="lvl"/>
          <dgm:resizeHandles val="exact"/>
        </dgm:presLayoutVars>
      </dgm:prSet>
      <dgm:spPr/>
    </dgm:pt>
    <dgm:pt modelId="{C6E835C1-CAA7-4C71-892C-77159276F6BE}" type="pres">
      <dgm:prSet presAssocID="{53D7EFAD-9D69-4131-B665-D784611009F2}" presName="parentText" presStyleLbl="node1" presStyleIdx="0" presStyleCnt="1">
        <dgm:presLayoutVars>
          <dgm:chMax val="0"/>
          <dgm:bulletEnabled val="1"/>
        </dgm:presLayoutVars>
      </dgm:prSet>
      <dgm:spPr/>
    </dgm:pt>
    <dgm:pt modelId="{F4F491F2-8310-4EDC-83BE-3E4CB6BFF77F}" type="pres">
      <dgm:prSet presAssocID="{53D7EFAD-9D69-4131-B665-D784611009F2}" presName="childText" presStyleLbl="revTx" presStyleIdx="0" presStyleCnt="1">
        <dgm:presLayoutVars>
          <dgm:bulletEnabled val="1"/>
        </dgm:presLayoutVars>
      </dgm:prSet>
      <dgm:spPr/>
    </dgm:pt>
  </dgm:ptLst>
  <dgm:cxnLst>
    <dgm:cxn modelId="{E1DAE408-C082-4E93-9A3E-C250E47398F8}" type="presOf" srcId="{9C1F7831-81FB-46BC-AC02-95AC5E5FA5C7}" destId="{F4F491F2-8310-4EDC-83BE-3E4CB6BFF77F}" srcOrd="0" destOrd="3" presId="urn:microsoft.com/office/officeart/2005/8/layout/vList2"/>
    <dgm:cxn modelId="{68B2683E-2C60-4A37-88CD-40C3F28AB0AB}" srcId="{53D7EFAD-9D69-4131-B665-D784611009F2}" destId="{B6106465-5966-4F90-9813-8FF8B4EA8BCF}" srcOrd="1" destOrd="0" parTransId="{2FF9DAB1-49B6-4898-B8F1-AD8D12641217}" sibTransId="{31159908-A39C-40E3-8E71-AAF910A33ABA}"/>
    <dgm:cxn modelId="{4A11845D-5E75-44DA-814D-94F72A165321}" srcId="{53D7EFAD-9D69-4131-B665-D784611009F2}" destId="{75CF7833-ECED-463B-8BF3-B45869A845E2}" srcOrd="2" destOrd="0" parTransId="{592F51EB-1156-4022-906E-D14DF6A76DFF}" sibTransId="{107431EF-D4F3-4817-9D5B-175DEAB6DD1A}"/>
    <dgm:cxn modelId="{1059A662-5253-4AA4-9512-3ED6B33D459C}" type="presOf" srcId="{B6106465-5966-4F90-9813-8FF8B4EA8BCF}" destId="{F4F491F2-8310-4EDC-83BE-3E4CB6BFF77F}" srcOrd="0" destOrd="1" presId="urn:microsoft.com/office/officeart/2005/8/layout/vList2"/>
    <dgm:cxn modelId="{26143243-C902-4D2D-AAA4-0A1A960E0172}" srcId="{53D7EFAD-9D69-4131-B665-D784611009F2}" destId="{93965B70-4792-44F1-AEE8-C922889DD887}" srcOrd="0" destOrd="0" parTransId="{AF6CBFEB-FA1C-467C-9266-BD06C3082274}" sibTransId="{70D492B5-E811-46F5-98A8-B615493C7C77}"/>
    <dgm:cxn modelId="{00A49946-A43A-425A-B4B3-02F8973B2753}" srcId="{53D7EFAD-9D69-4131-B665-D784611009F2}" destId="{9C1F7831-81FB-46BC-AC02-95AC5E5FA5C7}" srcOrd="3" destOrd="0" parTransId="{F85808CB-CB37-4661-846A-EBC424A3F77A}" sibTransId="{1C2B95D7-8FE3-440C-BBC2-CAC918D4C7FB}"/>
    <dgm:cxn modelId="{AAA6444F-83C6-4AB2-8113-0FC8108A89D9}" type="presOf" srcId="{93965B70-4792-44F1-AEE8-C922889DD887}" destId="{F4F491F2-8310-4EDC-83BE-3E4CB6BFF77F}" srcOrd="0" destOrd="0" presId="urn:microsoft.com/office/officeart/2005/8/layout/vList2"/>
    <dgm:cxn modelId="{CCE35880-8BA3-4B58-A370-A0E6B37B5366}" type="presOf" srcId="{2F32B127-5802-4115-98D9-1D04E4767F15}" destId="{C70A7381-E7ED-45BE-9458-3C60AE6CCEC5}" srcOrd="0" destOrd="0" presId="urn:microsoft.com/office/officeart/2005/8/layout/vList2"/>
    <dgm:cxn modelId="{68A8E696-460C-4316-A460-CCD7E4D22CCA}" type="presOf" srcId="{53D7EFAD-9D69-4131-B665-D784611009F2}" destId="{C6E835C1-CAA7-4C71-892C-77159276F6BE}" srcOrd="0" destOrd="0" presId="urn:microsoft.com/office/officeart/2005/8/layout/vList2"/>
    <dgm:cxn modelId="{65520CBD-22DB-4683-909D-9F25C21B1F87}" srcId="{2F32B127-5802-4115-98D9-1D04E4767F15}" destId="{53D7EFAD-9D69-4131-B665-D784611009F2}" srcOrd="0" destOrd="0" parTransId="{667211BE-884C-4748-9590-BCA1EAA647FD}" sibTransId="{1E2345BE-2458-4C6F-BC98-B5B3F86981E7}"/>
    <dgm:cxn modelId="{54B1D0F6-6A13-4967-982B-8BEFEBA7CDE5}" type="presOf" srcId="{75CF7833-ECED-463B-8BF3-B45869A845E2}" destId="{F4F491F2-8310-4EDC-83BE-3E4CB6BFF77F}" srcOrd="0" destOrd="2" presId="urn:microsoft.com/office/officeart/2005/8/layout/vList2"/>
    <dgm:cxn modelId="{2EABF8C7-8544-4D41-B0FB-8EE1EAB5CD2C}" type="presParOf" srcId="{C70A7381-E7ED-45BE-9458-3C60AE6CCEC5}" destId="{C6E835C1-CAA7-4C71-892C-77159276F6BE}" srcOrd="0" destOrd="0" presId="urn:microsoft.com/office/officeart/2005/8/layout/vList2"/>
    <dgm:cxn modelId="{3B35F175-09F8-4349-8876-C8D2852DDC51}" type="presParOf" srcId="{C70A7381-E7ED-45BE-9458-3C60AE6CCEC5}" destId="{F4F491F2-8310-4EDC-83BE-3E4CB6BFF77F}"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18871EA-1DA3-4375-A9FB-3525B6728E5F}"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en-US"/>
        </a:p>
      </dgm:t>
    </dgm:pt>
    <dgm:pt modelId="{8F299ABD-207F-4DD6-B344-B3B7ABEF184D}">
      <dgm:prSet/>
      <dgm:spPr/>
      <dgm:t>
        <a:bodyPr/>
        <a:lstStyle/>
        <a:p>
          <a:r>
            <a:rPr lang="en-US" baseline="0"/>
            <a:t>Linux Image on Linux host</a:t>
          </a:r>
          <a:endParaRPr lang="en-US"/>
        </a:p>
      </dgm:t>
    </dgm:pt>
    <dgm:pt modelId="{653C56B6-ABA4-49BA-9115-B276A6DD469A}" type="parTrans" cxnId="{7F74EF8A-AC58-421A-8553-7009F7EDC49A}">
      <dgm:prSet/>
      <dgm:spPr/>
      <dgm:t>
        <a:bodyPr/>
        <a:lstStyle/>
        <a:p>
          <a:endParaRPr lang="en-US"/>
        </a:p>
      </dgm:t>
    </dgm:pt>
    <dgm:pt modelId="{A47A1166-31BF-4C94-87FB-BBF22BB275F6}" type="sibTrans" cxnId="{7F74EF8A-AC58-421A-8553-7009F7EDC49A}">
      <dgm:prSet/>
      <dgm:spPr/>
      <dgm:t>
        <a:bodyPr/>
        <a:lstStyle/>
        <a:p>
          <a:endParaRPr lang="en-US"/>
        </a:p>
      </dgm:t>
    </dgm:pt>
    <dgm:pt modelId="{D17A40E8-AED8-460F-A4E6-F39DC87BE97A}">
      <dgm:prSet/>
      <dgm:spPr/>
      <dgm:t>
        <a:bodyPr/>
        <a:lstStyle/>
        <a:p>
          <a:r>
            <a:rPr lang="en-US" baseline="0"/>
            <a:t>Linux Native Process</a:t>
          </a:r>
          <a:endParaRPr lang="en-US"/>
        </a:p>
      </dgm:t>
    </dgm:pt>
    <dgm:pt modelId="{A4A7659B-335D-40B6-BAB0-C565BB902919}" type="parTrans" cxnId="{FCFE564B-9922-499A-83AF-DE345EDE01D4}">
      <dgm:prSet/>
      <dgm:spPr/>
      <dgm:t>
        <a:bodyPr/>
        <a:lstStyle/>
        <a:p>
          <a:endParaRPr lang="en-US"/>
        </a:p>
      </dgm:t>
    </dgm:pt>
    <dgm:pt modelId="{03BD8258-1F4B-427F-A425-6A65D34710E2}" type="sibTrans" cxnId="{FCFE564B-9922-499A-83AF-DE345EDE01D4}">
      <dgm:prSet/>
      <dgm:spPr/>
      <dgm:t>
        <a:bodyPr/>
        <a:lstStyle/>
        <a:p>
          <a:endParaRPr lang="en-US"/>
        </a:p>
      </dgm:t>
    </dgm:pt>
    <dgm:pt modelId="{F9944591-B0D7-4B44-93D3-89D87ED2EB3B}">
      <dgm:prSet/>
      <dgm:spPr/>
      <dgm:t>
        <a:bodyPr/>
        <a:lstStyle/>
        <a:p>
          <a:r>
            <a:rPr lang="en-US" baseline="0"/>
            <a:t>Linux Image on Windows host</a:t>
          </a:r>
          <a:endParaRPr lang="en-US"/>
        </a:p>
      </dgm:t>
    </dgm:pt>
    <dgm:pt modelId="{CAE35D33-FA14-4B99-9284-325AEF888AA0}" type="parTrans" cxnId="{A7CBF793-8C36-4B91-A53B-A44011F80266}">
      <dgm:prSet/>
      <dgm:spPr/>
      <dgm:t>
        <a:bodyPr/>
        <a:lstStyle/>
        <a:p>
          <a:endParaRPr lang="en-US"/>
        </a:p>
      </dgm:t>
    </dgm:pt>
    <dgm:pt modelId="{AE45E21A-A27A-4308-99A0-1848367DB4C2}" type="sibTrans" cxnId="{A7CBF793-8C36-4B91-A53B-A44011F80266}">
      <dgm:prSet/>
      <dgm:spPr/>
      <dgm:t>
        <a:bodyPr/>
        <a:lstStyle/>
        <a:p>
          <a:endParaRPr lang="en-US"/>
        </a:p>
      </dgm:t>
    </dgm:pt>
    <dgm:pt modelId="{763AADE2-1C0A-416F-AD00-E7743DCCBEB0}">
      <dgm:prSet/>
      <dgm:spPr/>
      <dgm:t>
        <a:bodyPr/>
        <a:lstStyle/>
        <a:p>
          <a:r>
            <a:rPr lang="en-US" baseline="0"/>
            <a:t>Run in a Linux Virtual Machine</a:t>
          </a:r>
          <a:endParaRPr lang="en-US"/>
        </a:p>
      </dgm:t>
    </dgm:pt>
    <dgm:pt modelId="{BBACC68D-1C1A-4977-8C4D-717C28EA21DF}" type="parTrans" cxnId="{11930AC1-05E4-4D93-9BF3-CDEAA2CFADD7}">
      <dgm:prSet/>
      <dgm:spPr/>
      <dgm:t>
        <a:bodyPr/>
        <a:lstStyle/>
        <a:p>
          <a:endParaRPr lang="en-US"/>
        </a:p>
      </dgm:t>
    </dgm:pt>
    <dgm:pt modelId="{225A5A1D-87CB-4C68-B389-E1BD5C5AF72F}" type="sibTrans" cxnId="{11930AC1-05E4-4D93-9BF3-CDEAA2CFADD7}">
      <dgm:prSet/>
      <dgm:spPr/>
      <dgm:t>
        <a:bodyPr/>
        <a:lstStyle/>
        <a:p>
          <a:endParaRPr lang="en-US"/>
        </a:p>
      </dgm:t>
    </dgm:pt>
    <dgm:pt modelId="{A958EF43-9AF7-4DCC-B260-2EC477F590B0}">
      <dgm:prSet/>
      <dgm:spPr/>
      <dgm:t>
        <a:bodyPr/>
        <a:lstStyle/>
        <a:p>
          <a:r>
            <a:rPr lang="en-US" baseline="0" dirty="0"/>
            <a:t>LCOW – Virtualized process</a:t>
          </a:r>
          <a:endParaRPr lang="en-US" dirty="0"/>
        </a:p>
      </dgm:t>
    </dgm:pt>
    <dgm:pt modelId="{06FD4A1A-683D-4C25-B770-01D7F8B9E0A8}" type="parTrans" cxnId="{17C91F90-57FA-498A-AB8F-1B4D613B001C}">
      <dgm:prSet/>
      <dgm:spPr/>
      <dgm:t>
        <a:bodyPr/>
        <a:lstStyle/>
        <a:p>
          <a:endParaRPr lang="en-US"/>
        </a:p>
      </dgm:t>
    </dgm:pt>
    <dgm:pt modelId="{D391B6EC-659A-41FC-9034-7A05AF20574B}" type="sibTrans" cxnId="{17C91F90-57FA-498A-AB8F-1B4D613B001C}">
      <dgm:prSet/>
      <dgm:spPr/>
      <dgm:t>
        <a:bodyPr/>
        <a:lstStyle/>
        <a:p>
          <a:endParaRPr lang="en-US"/>
        </a:p>
      </dgm:t>
    </dgm:pt>
    <dgm:pt modelId="{BC1D6108-C9A9-484C-8044-3ED4A6FE46B5}">
      <dgm:prSet/>
      <dgm:spPr/>
      <dgm:t>
        <a:bodyPr/>
        <a:lstStyle/>
        <a:p>
          <a:r>
            <a:rPr lang="en-US" baseline="0"/>
            <a:t>WSL2 – Virtualized process</a:t>
          </a:r>
          <a:endParaRPr lang="en-US"/>
        </a:p>
      </dgm:t>
    </dgm:pt>
    <dgm:pt modelId="{C086D576-3946-4630-9D4B-4FDDD08ACA8B}" type="parTrans" cxnId="{6383F628-3FD5-4316-A79D-F460E26747CC}">
      <dgm:prSet/>
      <dgm:spPr/>
      <dgm:t>
        <a:bodyPr/>
        <a:lstStyle/>
        <a:p>
          <a:endParaRPr lang="en-US"/>
        </a:p>
      </dgm:t>
    </dgm:pt>
    <dgm:pt modelId="{26DF878E-1DE8-4352-857A-53A56EDC7977}" type="sibTrans" cxnId="{6383F628-3FD5-4316-A79D-F460E26747CC}">
      <dgm:prSet/>
      <dgm:spPr/>
      <dgm:t>
        <a:bodyPr/>
        <a:lstStyle/>
        <a:p>
          <a:endParaRPr lang="en-US"/>
        </a:p>
      </dgm:t>
    </dgm:pt>
    <dgm:pt modelId="{70149EBD-DBA0-4538-8711-A5317EF603B3}">
      <dgm:prSet/>
      <dgm:spPr/>
      <dgm:t>
        <a:bodyPr/>
        <a:lstStyle/>
        <a:p>
          <a:r>
            <a:rPr lang="en-US" baseline="0"/>
            <a:t>Windows image on a Windows host</a:t>
          </a:r>
          <a:endParaRPr lang="en-US"/>
        </a:p>
      </dgm:t>
    </dgm:pt>
    <dgm:pt modelId="{49C2AB9D-91DD-40ED-8BA2-A660CA1069CC}" type="parTrans" cxnId="{5AE38FC1-BC35-4E1F-AF52-96333D1D593E}">
      <dgm:prSet/>
      <dgm:spPr/>
      <dgm:t>
        <a:bodyPr/>
        <a:lstStyle/>
        <a:p>
          <a:endParaRPr lang="en-US"/>
        </a:p>
      </dgm:t>
    </dgm:pt>
    <dgm:pt modelId="{59F94943-2EE6-4516-B3FF-828D95638FB3}" type="sibTrans" cxnId="{5AE38FC1-BC35-4E1F-AF52-96333D1D593E}">
      <dgm:prSet/>
      <dgm:spPr/>
      <dgm:t>
        <a:bodyPr/>
        <a:lstStyle/>
        <a:p>
          <a:endParaRPr lang="en-US"/>
        </a:p>
      </dgm:t>
    </dgm:pt>
    <dgm:pt modelId="{2ADAE945-4210-47E8-905C-682B65339540}">
      <dgm:prSet/>
      <dgm:spPr/>
      <dgm:t>
        <a:bodyPr/>
        <a:lstStyle/>
        <a:p>
          <a:r>
            <a:rPr lang="en-US" baseline="0"/>
            <a:t>Process Isolation - Native Windows Process</a:t>
          </a:r>
          <a:endParaRPr lang="en-US"/>
        </a:p>
      </dgm:t>
    </dgm:pt>
    <dgm:pt modelId="{F5263FB9-9682-4C27-8E5E-678B0ACE2934}" type="parTrans" cxnId="{FF4CF559-0947-401C-B387-6CBA99096966}">
      <dgm:prSet/>
      <dgm:spPr/>
      <dgm:t>
        <a:bodyPr/>
        <a:lstStyle/>
        <a:p>
          <a:endParaRPr lang="en-US"/>
        </a:p>
      </dgm:t>
    </dgm:pt>
    <dgm:pt modelId="{EEE7D8C2-05BC-4B63-99FC-FD4203189BD1}" type="sibTrans" cxnId="{FF4CF559-0947-401C-B387-6CBA99096966}">
      <dgm:prSet/>
      <dgm:spPr/>
      <dgm:t>
        <a:bodyPr/>
        <a:lstStyle/>
        <a:p>
          <a:endParaRPr lang="en-US"/>
        </a:p>
      </dgm:t>
    </dgm:pt>
    <dgm:pt modelId="{D6BD6030-59CD-492F-B7CE-B9561C74215B}">
      <dgm:prSet/>
      <dgm:spPr/>
      <dgm:t>
        <a:bodyPr/>
        <a:lstStyle/>
        <a:p>
          <a:r>
            <a:rPr lang="en-US" baseline="0"/>
            <a:t>Hyper-V Isolation – Virtualized Process</a:t>
          </a:r>
          <a:endParaRPr lang="en-US"/>
        </a:p>
      </dgm:t>
    </dgm:pt>
    <dgm:pt modelId="{293782E3-E7BE-47D2-803D-2699D1195CFD}" type="parTrans" cxnId="{F0781C98-FD84-4423-9660-3AF6BF6A80C1}">
      <dgm:prSet/>
      <dgm:spPr/>
      <dgm:t>
        <a:bodyPr/>
        <a:lstStyle/>
        <a:p>
          <a:endParaRPr lang="en-US"/>
        </a:p>
      </dgm:t>
    </dgm:pt>
    <dgm:pt modelId="{AE3891E0-9102-408F-BB51-2DB24EED0B26}" type="sibTrans" cxnId="{F0781C98-FD84-4423-9660-3AF6BF6A80C1}">
      <dgm:prSet/>
      <dgm:spPr/>
      <dgm:t>
        <a:bodyPr/>
        <a:lstStyle/>
        <a:p>
          <a:endParaRPr lang="en-US"/>
        </a:p>
      </dgm:t>
    </dgm:pt>
    <dgm:pt modelId="{A8FC0CD4-CDBC-4FE3-ADA8-A53DE25BFDE9}">
      <dgm:prSet/>
      <dgm:spPr/>
      <dgm:t>
        <a:bodyPr/>
        <a:lstStyle/>
        <a:p>
          <a:r>
            <a:rPr lang="en-US" baseline="0"/>
            <a:t>Windows image on Linux host</a:t>
          </a:r>
          <a:endParaRPr lang="en-US"/>
        </a:p>
      </dgm:t>
    </dgm:pt>
    <dgm:pt modelId="{95AC13AD-2718-4DA6-A1B4-893A90919E42}" type="parTrans" cxnId="{97ABE047-778D-4613-A5F6-5FF14E5B05D1}">
      <dgm:prSet/>
      <dgm:spPr/>
      <dgm:t>
        <a:bodyPr/>
        <a:lstStyle/>
        <a:p>
          <a:endParaRPr lang="en-US"/>
        </a:p>
      </dgm:t>
    </dgm:pt>
    <dgm:pt modelId="{E4D9F3F2-ADD7-4F0D-B12D-7F9EC2E4F98D}" type="sibTrans" cxnId="{97ABE047-778D-4613-A5F6-5FF14E5B05D1}">
      <dgm:prSet/>
      <dgm:spPr/>
      <dgm:t>
        <a:bodyPr/>
        <a:lstStyle/>
        <a:p>
          <a:endParaRPr lang="en-US"/>
        </a:p>
      </dgm:t>
    </dgm:pt>
    <dgm:pt modelId="{4CBE3924-3ACD-43D3-8F93-EAB3DE642365}" type="pres">
      <dgm:prSet presAssocID="{E18871EA-1DA3-4375-A9FB-3525B6728E5F}" presName="theList" presStyleCnt="0">
        <dgm:presLayoutVars>
          <dgm:dir/>
          <dgm:animLvl val="lvl"/>
          <dgm:resizeHandles val="exact"/>
        </dgm:presLayoutVars>
      </dgm:prSet>
      <dgm:spPr/>
    </dgm:pt>
    <dgm:pt modelId="{4948889A-6E5E-4C3F-B8BC-5B68E16A3D67}" type="pres">
      <dgm:prSet presAssocID="{8F299ABD-207F-4DD6-B344-B3B7ABEF184D}" presName="compNode" presStyleCnt="0"/>
      <dgm:spPr/>
    </dgm:pt>
    <dgm:pt modelId="{E30CDFEC-A11D-4827-B4B3-39F145F1F798}" type="pres">
      <dgm:prSet presAssocID="{8F299ABD-207F-4DD6-B344-B3B7ABEF184D}" presName="aNode" presStyleLbl="bgShp" presStyleIdx="0" presStyleCnt="4"/>
      <dgm:spPr/>
    </dgm:pt>
    <dgm:pt modelId="{B4287D98-E2D0-48B5-9C69-AFCE5037E637}" type="pres">
      <dgm:prSet presAssocID="{8F299ABD-207F-4DD6-B344-B3B7ABEF184D}" presName="textNode" presStyleLbl="bgShp" presStyleIdx="0" presStyleCnt="4"/>
      <dgm:spPr/>
    </dgm:pt>
    <dgm:pt modelId="{F07B2459-50D9-4D48-8303-33834C931A51}" type="pres">
      <dgm:prSet presAssocID="{8F299ABD-207F-4DD6-B344-B3B7ABEF184D}" presName="compChildNode" presStyleCnt="0"/>
      <dgm:spPr/>
    </dgm:pt>
    <dgm:pt modelId="{7653FFA2-B4A3-4F4A-8660-71B3AF529290}" type="pres">
      <dgm:prSet presAssocID="{8F299ABD-207F-4DD6-B344-B3B7ABEF184D}" presName="theInnerList" presStyleCnt="0"/>
      <dgm:spPr/>
    </dgm:pt>
    <dgm:pt modelId="{C2555984-9DF2-47A3-B969-44A1FA0F3FC9}" type="pres">
      <dgm:prSet presAssocID="{D17A40E8-AED8-460F-A4E6-F39DC87BE97A}" presName="childNode" presStyleLbl="node1" presStyleIdx="0" presStyleCnt="6">
        <dgm:presLayoutVars>
          <dgm:bulletEnabled val="1"/>
        </dgm:presLayoutVars>
      </dgm:prSet>
      <dgm:spPr/>
    </dgm:pt>
    <dgm:pt modelId="{1C8F1E1C-0512-4D28-86F2-D6B041FE3892}" type="pres">
      <dgm:prSet presAssocID="{8F299ABD-207F-4DD6-B344-B3B7ABEF184D}" presName="aSpace" presStyleCnt="0"/>
      <dgm:spPr/>
    </dgm:pt>
    <dgm:pt modelId="{E3E9753A-F491-4EB5-868E-5DC4FA2DB250}" type="pres">
      <dgm:prSet presAssocID="{F9944591-B0D7-4B44-93D3-89D87ED2EB3B}" presName="compNode" presStyleCnt="0"/>
      <dgm:spPr/>
    </dgm:pt>
    <dgm:pt modelId="{549417F6-668D-48B5-9E50-C578552F672A}" type="pres">
      <dgm:prSet presAssocID="{F9944591-B0D7-4B44-93D3-89D87ED2EB3B}" presName="aNode" presStyleLbl="bgShp" presStyleIdx="1" presStyleCnt="4"/>
      <dgm:spPr/>
    </dgm:pt>
    <dgm:pt modelId="{FF86C5B5-C2BF-47EA-83EC-43CCFF9B9308}" type="pres">
      <dgm:prSet presAssocID="{F9944591-B0D7-4B44-93D3-89D87ED2EB3B}" presName="textNode" presStyleLbl="bgShp" presStyleIdx="1" presStyleCnt="4"/>
      <dgm:spPr/>
    </dgm:pt>
    <dgm:pt modelId="{E268307F-E5D7-4720-805D-F34A917F36BA}" type="pres">
      <dgm:prSet presAssocID="{F9944591-B0D7-4B44-93D3-89D87ED2EB3B}" presName="compChildNode" presStyleCnt="0"/>
      <dgm:spPr/>
    </dgm:pt>
    <dgm:pt modelId="{8E4CC43F-8D00-4371-98C4-D49B9BC4F398}" type="pres">
      <dgm:prSet presAssocID="{F9944591-B0D7-4B44-93D3-89D87ED2EB3B}" presName="theInnerList" presStyleCnt="0"/>
      <dgm:spPr/>
    </dgm:pt>
    <dgm:pt modelId="{2CAB9766-B896-4069-81D9-9228C27FD995}" type="pres">
      <dgm:prSet presAssocID="{763AADE2-1C0A-416F-AD00-E7743DCCBEB0}" presName="childNode" presStyleLbl="node1" presStyleIdx="1" presStyleCnt="6">
        <dgm:presLayoutVars>
          <dgm:bulletEnabled val="1"/>
        </dgm:presLayoutVars>
      </dgm:prSet>
      <dgm:spPr/>
    </dgm:pt>
    <dgm:pt modelId="{66E70CC4-9064-45AC-A579-B0FF3B6517EA}" type="pres">
      <dgm:prSet presAssocID="{763AADE2-1C0A-416F-AD00-E7743DCCBEB0}" presName="aSpace2" presStyleCnt="0"/>
      <dgm:spPr/>
    </dgm:pt>
    <dgm:pt modelId="{F5B9D71A-B341-4377-99C9-84C0623A2BB1}" type="pres">
      <dgm:prSet presAssocID="{A958EF43-9AF7-4DCC-B260-2EC477F590B0}" presName="childNode" presStyleLbl="node1" presStyleIdx="2" presStyleCnt="6">
        <dgm:presLayoutVars>
          <dgm:bulletEnabled val="1"/>
        </dgm:presLayoutVars>
      </dgm:prSet>
      <dgm:spPr/>
    </dgm:pt>
    <dgm:pt modelId="{01C080E7-D1CF-41E1-B039-4765DBB504DF}" type="pres">
      <dgm:prSet presAssocID="{A958EF43-9AF7-4DCC-B260-2EC477F590B0}" presName="aSpace2" presStyleCnt="0"/>
      <dgm:spPr/>
    </dgm:pt>
    <dgm:pt modelId="{60C9F01B-EB85-477B-9C3B-2B68A5D27F5F}" type="pres">
      <dgm:prSet presAssocID="{BC1D6108-C9A9-484C-8044-3ED4A6FE46B5}" presName="childNode" presStyleLbl="node1" presStyleIdx="3" presStyleCnt="6">
        <dgm:presLayoutVars>
          <dgm:bulletEnabled val="1"/>
        </dgm:presLayoutVars>
      </dgm:prSet>
      <dgm:spPr/>
    </dgm:pt>
    <dgm:pt modelId="{F024EAC5-5EB9-44A8-87AF-C7F612105392}" type="pres">
      <dgm:prSet presAssocID="{F9944591-B0D7-4B44-93D3-89D87ED2EB3B}" presName="aSpace" presStyleCnt="0"/>
      <dgm:spPr/>
    </dgm:pt>
    <dgm:pt modelId="{EB265CA2-3491-4480-8A42-7FAC7AF87C5C}" type="pres">
      <dgm:prSet presAssocID="{70149EBD-DBA0-4538-8711-A5317EF603B3}" presName="compNode" presStyleCnt="0"/>
      <dgm:spPr/>
    </dgm:pt>
    <dgm:pt modelId="{0E1770E8-E039-4FD5-9039-0394516A9DE8}" type="pres">
      <dgm:prSet presAssocID="{70149EBD-DBA0-4538-8711-A5317EF603B3}" presName="aNode" presStyleLbl="bgShp" presStyleIdx="2" presStyleCnt="4"/>
      <dgm:spPr/>
    </dgm:pt>
    <dgm:pt modelId="{01DF4456-7FA3-429B-ADCC-3F6AE9D35DF8}" type="pres">
      <dgm:prSet presAssocID="{70149EBD-DBA0-4538-8711-A5317EF603B3}" presName="textNode" presStyleLbl="bgShp" presStyleIdx="2" presStyleCnt="4"/>
      <dgm:spPr/>
    </dgm:pt>
    <dgm:pt modelId="{75FF7C05-1D33-4571-9B20-0904D7CE9F16}" type="pres">
      <dgm:prSet presAssocID="{70149EBD-DBA0-4538-8711-A5317EF603B3}" presName="compChildNode" presStyleCnt="0"/>
      <dgm:spPr/>
    </dgm:pt>
    <dgm:pt modelId="{04E4EE09-9F9A-4A63-BED5-972498605A4B}" type="pres">
      <dgm:prSet presAssocID="{70149EBD-DBA0-4538-8711-A5317EF603B3}" presName="theInnerList" presStyleCnt="0"/>
      <dgm:spPr/>
    </dgm:pt>
    <dgm:pt modelId="{0B9E6330-7EF1-45D3-A367-65566A262DAA}" type="pres">
      <dgm:prSet presAssocID="{2ADAE945-4210-47E8-905C-682B65339540}" presName="childNode" presStyleLbl="node1" presStyleIdx="4" presStyleCnt="6">
        <dgm:presLayoutVars>
          <dgm:bulletEnabled val="1"/>
        </dgm:presLayoutVars>
      </dgm:prSet>
      <dgm:spPr/>
    </dgm:pt>
    <dgm:pt modelId="{28EE6CE1-D791-46B8-BABC-341BD5B892BB}" type="pres">
      <dgm:prSet presAssocID="{2ADAE945-4210-47E8-905C-682B65339540}" presName="aSpace2" presStyleCnt="0"/>
      <dgm:spPr/>
    </dgm:pt>
    <dgm:pt modelId="{2AA32BAB-1294-4CB7-AFD1-46ECE20CEAF0}" type="pres">
      <dgm:prSet presAssocID="{D6BD6030-59CD-492F-B7CE-B9561C74215B}" presName="childNode" presStyleLbl="node1" presStyleIdx="5" presStyleCnt="6">
        <dgm:presLayoutVars>
          <dgm:bulletEnabled val="1"/>
        </dgm:presLayoutVars>
      </dgm:prSet>
      <dgm:spPr/>
    </dgm:pt>
    <dgm:pt modelId="{9904E4BD-7434-41D5-AE91-E07907F11EF3}" type="pres">
      <dgm:prSet presAssocID="{70149EBD-DBA0-4538-8711-A5317EF603B3}" presName="aSpace" presStyleCnt="0"/>
      <dgm:spPr/>
    </dgm:pt>
    <dgm:pt modelId="{EAC7608E-7787-4704-A104-467C7B46793D}" type="pres">
      <dgm:prSet presAssocID="{A8FC0CD4-CDBC-4FE3-ADA8-A53DE25BFDE9}" presName="compNode" presStyleCnt="0"/>
      <dgm:spPr/>
    </dgm:pt>
    <dgm:pt modelId="{FDED2B3E-C011-45DE-A2E1-984C15589308}" type="pres">
      <dgm:prSet presAssocID="{A8FC0CD4-CDBC-4FE3-ADA8-A53DE25BFDE9}" presName="aNode" presStyleLbl="bgShp" presStyleIdx="3" presStyleCnt="4"/>
      <dgm:spPr/>
    </dgm:pt>
    <dgm:pt modelId="{C3693FAE-CDA1-4C13-9DA5-854A3F9FCE98}" type="pres">
      <dgm:prSet presAssocID="{A8FC0CD4-CDBC-4FE3-ADA8-A53DE25BFDE9}" presName="textNode" presStyleLbl="bgShp" presStyleIdx="3" presStyleCnt="4"/>
      <dgm:spPr/>
    </dgm:pt>
    <dgm:pt modelId="{89B967F0-3BAF-4155-88A1-A9B7393DF7A2}" type="pres">
      <dgm:prSet presAssocID="{A8FC0CD4-CDBC-4FE3-ADA8-A53DE25BFDE9}" presName="compChildNode" presStyleCnt="0"/>
      <dgm:spPr/>
    </dgm:pt>
    <dgm:pt modelId="{2B3A2C38-24EC-4304-ABBB-D33603B506B1}" type="pres">
      <dgm:prSet presAssocID="{A8FC0CD4-CDBC-4FE3-ADA8-A53DE25BFDE9}" presName="theInnerList" presStyleCnt="0"/>
      <dgm:spPr/>
    </dgm:pt>
  </dgm:ptLst>
  <dgm:cxnLst>
    <dgm:cxn modelId="{DA2B9702-F7BE-4946-858F-C72BB03BDAFF}" type="presOf" srcId="{8F299ABD-207F-4DD6-B344-B3B7ABEF184D}" destId="{E30CDFEC-A11D-4827-B4B3-39F145F1F798}" srcOrd="0" destOrd="0" presId="urn:microsoft.com/office/officeart/2005/8/layout/lProcess2"/>
    <dgm:cxn modelId="{ED2D8E25-DFE6-4982-A3A0-FF80FE1EFE86}" type="presOf" srcId="{70149EBD-DBA0-4538-8711-A5317EF603B3}" destId="{01DF4456-7FA3-429B-ADCC-3F6AE9D35DF8}" srcOrd="1" destOrd="0" presId="urn:microsoft.com/office/officeart/2005/8/layout/lProcess2"/>
    <dgm:cxn modelId="{6383F628-3FD5-4316-A79D-F460E26747CC}" srcId="{F9944591-B0D7-4B44-93D3-89D87ED2EB3B}" destId="{BC1D6108-C9A9-484C-8044-3ED4A6FE46B5}" srcOrd="2" destOrd="0" parTransId="{C086D576-3946-4630-9D4B-4FDDD08ACA8B}" sibTransId="{26DF878E-1DE8-4352-857A-53A56EDC7977}"/>
    <dgm:cxn modelId="{0C3BAF2A-E43D-4193-AC55-FD2DDE28A954}" type="presOf" srcId="{F9944591-B0D7-4B44-93D3-89D87ED2EB3B}" destId="{549417F6-668D-48B5-9E50-C578552F672A}" srcOrd="0" destOrd="0" presId="urn:microsoft.com/office/officeart/2005/8/layout/lProcess2"/>
    <dgm:cxn modelId="{AF26A62F-92C3-4321-9D4B-1364F3C9FCBE}" type="presOf" srcId="{A958EF43-9AF7-4DCC-B260-2EC477F590B0}" destId="{F5B9D71A-B341-4377-99C9-84C0623A2BB1}" srcOrd="0" destOrd="0" presId="urn:microsoft.com/office/officeart/2005/8/layout/lProcess2"/>
    <dgm:cxn modelId="{E23A5C30-AE25-4164-88EB-0909B244650B}" type="presOf" srcId="{D17A40E8-AED8-460F-A4E6-F39DC87BE97A}" destId="{C2555984-9DF2-47A3-B969-44A1FA0F3FC9}" srcOrd="0" destOrd="0" presId="urn:microsoft.com/office/officeart/2005/8/layout/lProcess2"/>
    <dgm:cxn modelId="{04055261-0935-4E63-95D3-21442035B547}" type="presOf" srcId="{E18871EA-1DA3-4375-A9FB-3525B6728E5F}" destId="{4CBE3924-3ACD-43D3-8F93-EAB3DE642365}" srcOrd="0" destOrd="0" presId="urn:microsoft.com/office/officeart/2005/8/layout/lProcess2"/>
    <dgm:cxn modelId="{97ABE047-778D-4613-A5F6-5FF14E5B05D1}" srcId="{E18871EA-1DA3-4375-A9FB-3525B6728E5F}" destId="{A8FC0CD4-CDBC-4FE3-ADA8-A53DE25BFDE9}" srcOrd="3" destOrd="0" parTransId="{95AC13AD-2718-4DA6-A1B4-893A90919E42}" sibTransId="{E4D9F3F2-ADD7-4F0D-B12D-7F9EC2E4F98D}"/>
    <dgm:cxn modelId="{FCFE564B-9922-499A-83AF-DE345EDE01D4}" srcId="{8F299ABD-207F-4DD6-B344-B3B7ABEF184D}" destId="{D17A40E8-AED8-460F-A4E6-F39DC87BE97A}" srcOrd="0" destOrd="0" parTransId="{A4A7659B-335D-40B6-BAB0-C565BB902919}" sibTransId="{03BD8258-1F4B-427F-A425-6A65D34710E2}"/>
    <dgm:cxn modelId="{FF4CF559-0947-401C-B387-6CBA99096966}" srcId="{70149EBD-DBA0-4538-8711-A5317EF603B3}" destId="{2ADAE945-4210-47E8-905C-682B65339540}" srcOrd="0" destOrd="0" parTransId="{F5263FB9-9682-4C27-8E5E-678B0ACE2934}" sibTransId="{EEE7D8C2-05BC-4B63-99FC-FD4203189BD1}"/>
    <dgm:cxn modelId="{BD091689-C237-4AAE-8712-0CD8608EF103}" type="presOf" srcId="{2ADAE945-4210-47E8-905C-682B65339540}" destId="{0B9E6330-7EF1-45D3-A367-65566A262DAA}" srcOrd="0" destOrd="0" presId="urn:microsoft.com/office/officeart/2005/8/layout/lProcess2"/>
    <dgm:cxn modelId="{7F74EF8A-AC58-421A-8553-7009F7EDC49A}" srcId="{E18871EA-1DA3-4375-A9FB-3525B6728E5F}" destId="{8F299ABD-207F-4DD6-B344-B3B7ABEF184D}" srcOrd="0" destOrd="0" parTransId="{653C56B6-ABA4-49BA-9115-B276A6DD469A}" sibTransId="{A47A1166-31BF-4C94-87FB-BBF22BB275F6}"/>
    <dgm:cxn modelId="{17C91F90-57FA-498A-AB8F-1B4D613B001C}" srcId="{F9944591-B0D7-4B44-93D3-89D87ED2EB3B}" destId="{A958EF43-9AF7-4DCC-B260-2EC477F590B0}" srcOrd="1" destOrd="0" parTransId="{06FD4A1A-683D-4C25-B770-01D7F8B9E0A8}" sibTransId="{D391B6EC-659A-41FC-9034-7A05AF20574B}"/>
    <dgm:cxn modelId="{37C1E590-1651-4EA5-BE82-252EC6EDFE26}" type="presOf" srcId="{8F299ABD-207F-4DD6-B344-B3B7ABEF184D}" destId="{B4287D98-E2D0-48B5-9C69-AFCE5037E637}" srcOrd="1" destOrd="0" presId="urn:microsoft.com/office/officeart/2005/8/layout/lProcess2"/>
    <dgm:cxn modelId="{A7CBF793-8C36-4B91-A53B-A44011F80266}" srcId="{E18871EA-1DA3-4375-A9FB-3525B6728E5F}" destId="{F9944591-B0D7-4B44-93D3-89D87ED2EB3B}" srcOrd="1" destOrd="0" parTransId="{CAE35D33-FA14-4B99-9284-325AEF888AA0}" sibTransId="{AE45E21A-A27A-4308-99A0-1848367DB4C2}"/>
    <dgm:cxn modelId="{F0781C98-FD84-4423-9660-3AF6BF6A80C1}" srcId="{70149EBD-DBA0-4538-8711-A5317EF603B3}" destId="{D6BD6030-59CD-492F-B7CE-B9561C74215B}" srcOrd="1" destOrd="0" parTransId="{293782E3-E7BE-47D2-803D-2699D1195CFD}" sibTransId="{AE3891E0-9102-408F-BB51-2DB24EED0B26}"/>
    <dgm:cxn modelId="{13D085B9-1DEE-4E68-9BCD-301398F765ED}" type="presOf" srcId="{BC1D6108-C9A9-484C-8044-3ED4A6FE46B5}" destId="{60C9F01B-EB85-477B-9C3B-2B68A5D27F5F}" srcOrd="0" destOrd="0" presId="urn:microsoft.com/office/officeart/2005/8/layout/lProcess2"/>
    <dgm:cxn modelId="{11930AC1-05E4-4D93-9BF3-CDEAA2CFADD7}" srcId="{F9944591-B0D7-4B44-93D3-89D87ED2EB3B}" destId="{763AADE2-1C0A-416F-AD00-E7743DCCBEB0}" srcOrd="0" destOrd="0" parTransId="{BBACC68D-1C1A-4977-8C4D-717C28EA21DF}" sibTransId="{225A5A1D-87CB-4C68-B389-E1BD5C5AF72F}"/>
    <dgm:cxn modelId="{5AE38FC1-BC35-4E1F-AF52-96333D1D593E}" srcId="{E18871EA-1DA3-4375-A9FB-3525B6728E5F}" destId="{70149EBD-DBA0-4538-8711-A5317EF603B3}" srcOrd="2" destOrd="0" parTransId="{49C2AB9D-91DD-40ED-8BA2-A660CA1069CC}" sibTransId="{59F94943-2EE6-4516-B3FF-828D95638FB3}"/>
    <dgm:cxn modelId="{DD2C49C2-0EFD-4E58-B6E7-5C2F2078314D}" type="presOf" srcId="{763AADE2-1C0A-416F-AD00-E7743DCCBEB0}" destId="{2CAB9766-B896-4069-81D9-9228C27FD995}" srcOrd="0" destOrd="0" presId="urn:microsoft.com/office/officeart/2005/8/layout/lProcess2"/>
    <dgm:cxn modelId="{6C0E81CF-7FED-435E-ABBB-F079A84C710A}" type="presOf" srcId="{F9944591-B0D7-4B44-93D3-89D87ED2EB3B}" destId="{FF86C5B5-C2BF-47EA-83EC-43CCFF9B9308}" srcOrd="1" destOrd="0" presId="urn:microsoft.com/office/officeart/2005/8/layout/lProcess2"/>
    <dgm:cxn modelId="{CA9F29DB-F3A7-4D79-BE18-247331D8D518}" type="presOf" srcId="{D6BD6030-59CD-492F-B7CE-B9561C74215B}" destId="{2AA32BAB-1294-4CB7-AFD1-46ECE20CEAF0}" srcOrd="0" destOrd="0" presId="urn:microsoft.com/office/officeart/2005/8/layout/lProcess2"/>
    <dgm:cxn modelId="{00AE8EDD-76BD-4D3B-B33B-B42A9CB057B6}" type="presOf" srcId="{A8FC0CD4-CDBC-4FE3-ADA8-A53DE25BFDE9}" destId="{C3693FAE-CDA1-4C13-9DA5-854A3F9FCE98}" srcOrd="1" destOrd="0" presId="urn:microsoft.com/office/officeart/2005/8/layout/lProcess2"/>
    <dgm:cxn modelId="{F0E34BF1-9FC5-43D1-8E8A-0A5AFE04C8BD}" type="presOf" srcId="{70149EBD-DBA0-4538-8711-A5317EF603B3}" destId="{0E1770E8-E039-4FD5-9039-0394516A9DE8}" srcOrd="0" destOrd="0" presId="urn:microsoft.com/office/officeart/2005/8/layout/lProcess2"/>
    <dgm:cxn modelId="{474960F2-27F8-4884-ADE0-041AEFE8DEEB}" type="presOf" srcId="{A8FC0CD4-CDBC-4FE3-ADA8-A53DE25BFDE9}" destId="{FDED2B3E-C011-45DE-A2E1-984C15589308}" srcOrd="0" destOrd="0" presId="urn:microsoft.com/office/officeart/2005/8/layout/lProcess2"/>
    <dgm:cxn modelId="{3B07843E-D75F-4C3C-9445-EA9F67157334}" type="presParOf" srcId="{4CBE3924-3ACD-43D3-8F93-EAB3DE642365}" destId="{4948889A-6E5E-4C3F-B8BC-5B68E16A3D67}" srcOrd="0" destOrd="0" presId="urn:microsoft.com/office/officeart/2005/8/layout/lProcess2"/>
    <dgm:cxn modelId="{9AA14618-61EC-4AC9-90B4-81D28D3F8D9C}" type="presParOf" srcId="{4948889A-6E5E-4C3F-B8BC-5B68E16A3D67}" destId="{E30CDFEC-A11D-4827-B4B3-39F145F1F798}" srcOrd="0" destOrd="0" presId="urn:microsoft.com/office/officeart/2005/8/layout/lProcess2"/>
    <dgm:cxn modelId="{BE07EDC4-EFE8-40C5-9B64-DA301F69FE94}" type="presParOf" srcId="{4948889A-6E5E-4C3F-B8BC-5B68E16A3D67}" destId="{B4287D98-E2D0-48B5-9C69-AFCE5037E637}" srcOrd="1" destOrd="0" presId="urn:microsoft.com/office/officeart/2005/8/layout/lProcess2"/>
    <dgm:cxn modelId="{08A7A5A5-9A87-4ECD-92F0-5E2A0E83223D}" type="presParOf" srcId="{4948889A-6E5E-4C3F-B8BC-5B68E16A3D67}" destId="{F07B2459-50D9-4D48-8303-33834C931A51}" srcOrd="2" destOrd="0" presId="urn:microsoft.com/office/officeart/2005/8/layout/lProcess2"/>
    <dgm:cxn modelId="{D670F70B-7BFE-4474-9F6C-5E0386E75F4F}" type="presParOf" srcId="{F07B2459-50D9-4D48-8303-33834C931A51}" destId="{7653FFA2-B4A3-4F4A-8660-71B3AF529290}" srcOrd="0" destOrd="0" presId="urn:microsoft.com/office/officeart/2005/8/layout/lProcess2"/>
    <dgm:cxn modelId="{CF5A562A-6B4B-49B8-96F9-D700DB0E0FAA}" type="presParOf" srcId="{7653FFA2-B4A3-4F4A-8660-71B3AF529290}" destId="{C2555984-9DF2-47A3-B969-44A1FA0F3FC9}" srcOrd="0" destOrd="0" presId="urn:microsoft.com/office/officeart/2005/8/layout/lProcess2"/>
    <dgm:cxn modelId="{7A9B124C-646A-4E0D-BF4F-6CBA4E55FE7E}" type="presParOf" srcId="{4CBE3924-3ACD-43D3-8F93-EAB3DE642365}" destId="{1C8F1E1C-0512-4D28-86F2-D6B041FE3892}" srcOrd="1" destOrd="0" presId="urn:microsoft.com/office/officeart/2005/8/layout/lProcess2"/>
    <dgm:cxn modelId="{842DF23B-D860-4E22-A045-B181213E9D92}" type="presParOf" srcId="{4CBE3924-3ACD-43D3-8F93-EAB3DE642365}" destId="{E3E9753A-F491-4EB5-868E-5DC4FA2DB250}" srcOrd="2" destOrd="0" presId="urn:microsoft.com/office/officeart/2005/8/layout/lProcess2"/>
    <dgm:cxn modelId="{7C4BB01D-E546-4EA7-BC77-23F6FDDCECD5}" type="presParOf" srcId="{E3E9753A-F491-4EB5-868E-5DC4FA2DB250}" destId="{549417F6-668D-48B5-9E50-C578552F672A}" srcOrd="0" destOrd="0" presId="urn:microsoft.com/office/officeart/2005/8/layout/lProcess2"/>
    <dgm:cxn modelId="{4A2F65A0-3B9E-4F67-B555-AEA349BA8D43}" type="presParOf" srcId="{E3E9753A-F491-4EB5-868E-5DC4FA2DB250}" destId="{FF86C5B5-C2BF-47EA-83EC-43CCFF9B9308}" srcOrd="1" destOrd="0" presId="urn:microsoft.com/office/officeart/2005/8/layout/lProcess2"/>
    <dgm:cxn modelId="{E472DB67-9B28-4476-BCA3-1CC3475B7BB1}" type="presParOf" srcId="{E3E9753A-F491-4EB5-868E-5DC4FA2DB250}" destId="{E268307F-E5D7-4720-805D-F34A917F36BA}" srcOrd="2" destOrd="0" presId="urn:microsoft.com/office/officeart/2005/8/layout/lProcess2"/>
    <dgm:cxn modelId="{DC4E9178-A65E-4456-B281-BCF43556D147}" type="presParOf" srcId="{E268307F-E5D7-4720-805D-F34A917F36BA}" destId="{8E4CC43F-8D00-4371-98C4-D49B9BC4F398}" srcOrd="0" destOrd="0" presId="urn:microsoft.com/office/officeart/2005/8/layout/lProcess2"/>
    <dgm:cxn modelId="{1E0DBC8B-0219-4388-A04C-07BFED6DAC68}" type="presParOf" srcId="{8E4CC43F-8D00-4371-98C4-D49B9BC4F398}" destId="{2CAB9766-B896-4069-81D9-9228C27FD995}" srcOrd="0" destOrd="0" presId="urn:microsoft.com/office/officeart/2005/8/layout/lProcess2"/>
    <dgm:cxn modelId="{DCA8F3F0-8ADF-4833-99F2-4CF2E8B8DB48}" type="presParOf" srcId="{8E4CC43F-8D00-4371-98C4-D49B9BC4F398}" destId="{66E70CC4-9064-45AC-A579-B0FF3B6517EA}" srcOrd="1" destOrd="0" presId="urn:microsoft.com/office/officeart/2005/8/layout/lProcess2"/>
    <dgm:cxn modelId="{06772A6A-B6ED-46BE-BF26-2ADD0A7A79BA}" type="presParOf" srcId="{8E4CC43F-8D00-4371-98C4-D49B9BC4F398}" destId="{F5B9D71A-B341-4377-99C9-84C0623A2BB1}" srcOrd="2" destOrd="0" presId="urn:microsoft.com/office/officeart/2005/8/layout/lProcess2"/>
    <dgm:cxn modelId="{07154CCA-2088-44AF-8160-0CAA7664F10F}" type="presParOf" srcId="{8E4CC43F-8D00-4371-98C4-D49B9BC4F398}" destId="{01C080E7-D1CF-41E1-B039-4765DBB504DF}" srcOrd="3" destOrd="0" presId="urn:microsoft.com/office/officeart/2005/8/layout/lProcess2"/>
    <dgm:cxn modelId="{538EC41A-B44E-40E3-944B-58E8E1B4B66F}" type="presParOf" srcId="{8E4CC43F-8D00-4371-98C4-D49B9BC4F398}" destId="{60C9F01B-EB85-477B-9C3B-2B68A5D27F5F}" srcOrd="4" destOrd="0" presId="urn:microsoft.com/office/officeart/2005/8/layout/lProcess2"/>
    <dgm:cxn modelId="{C0D2E55A-CD00-4D0B-808E-DCE842BAEF0C}" type="presParOf" srcId="{4CBE3924-3ACD-43D3-8F93-EAB3DE642365}" destId="{F024EAC5-5EB9-44A8-87AF-C7F612105392}" srcOrd="3" destOrd="0" presId="urn:microsoft.com/office/officeart/2005/8/layout/lProcess2"/>
    <dgm:cxn modelId="{C632FB43-16D1-4C4F-AD66-08FE0DA60A77}" type="presParOf" srcId="{4CBE3924-3ACD-43D3-8F93-EAB3DE642365}" destId="{EB265CA2-3491-4480-8A42-7FAC7AF87C5C}" srcOrd="4" destOrd="0" presId="urn:microsoft.com/office/officeart/2005/8/layout/lProcess2"/>
    <dgm:cxn modelId="{9C352892-AD78-4F12-9C1E-BC347517C223}" type="presParOf" srcId="{EB265CA2-3491-4480-8A42-7FAC7AF87C5C}" destId="{0E1770E8-E039-4FD5-9039-0394516A9DE8}" srcOrd="0" destOrd="0" presId="urn:microsoft.com/office/officeart/2005/8/layout/lProcess2"/>
    <dgm:cxn modelId="{71E85516-2961-409D-9125-FCAE47C1EE3C}" type="presParOf" srcId="{EB265CA2-3491-4480-8A42-7FAC7AF87C5C}" destId="{01DF4456-7FA3-429B-ADCC-3F6AE9D35DF8}" srcOrd="1" destOrd="0" presId="urn:microsoft.com/office/officeart/2005/8/layout/lProcess2"/>
    <dgm:cxn modelId="{087CC09F-3FF7-4CDF-9882-C273C8B4C417}" type="presParOf" srcId="{EB265CA2-3491-4480-8A42-7FAC7AF87C5C}" destId="{75FF7C05-1D33-4571-9B20-0904D7CE9F16}" srcOrd="2" destOrd="0" presId="urn:microsoft.com/office/officeart/2005/8/layout/lProcess2"/>
    <dgm:cxn modelId="{4A9BEE5F-A153-4ABD-8D0C-918835258B12}" type="presParOf" srcId="{75FF7C05-1D33-4571-9B20-0904D7CE9F16}" destId="{04E4EE09-9F9A-4A63-BED5-972498605A4B}" srcOrd="0" destOrd="0" presId="urn:microsoft.com/office/officeart/2005/8/layout/lProcess2"/>
    <dgm:cxn modelId="{601B95BF-6594-413F-B284-913E7759F652}" type="presParOf" srcId="{04E4EE09-9F9A-4A63-BED5-972498605A4B}" destId="{0B9E6330-7EF1-45D3-A367-65566A262DAA}" srcOrd="0" destOrd="0" presId="urn:microsoft.com/office/officeart/2005/8/layout/lProcess2"/>
    <dgm:cxn modelId="{9F16E3B0-C292-465A-8190-0BF12C03E068}" type="presParOf" srcId="{04E4EE09-9F9A-4A63-BED5-972498605A4B}" destId="{28EE6CE1-D791-46B8-BABC-341BD5B892BB}" srcOrd="1" destOrd="0" presId="urn:microsoft.com/office/officeart/2005/8/layout/lProcess2"/>
    <dgm:cxn modelId="{7E17D5BC-E073-42B2-BD11-A9F53EC509A2}" type="presParOf" srcId="{04E4EE09-9F9A-4A63-BED5-972498605A4B}" destId="{2AA32BAB-1294-4CB7-AFD1-46ECE20CEAF0}" srcOrd="2" destOrd="0" presId="urn:microsoft.com/office/officeart/2005/8/layout/lProcess2"/>
    <dgm:cxn modelId="{2B53CB48-1BE4-4BCA-A420-F193AB256FB8}" type="presParOf" srcId="{4CBE3924-3ACD-43D3-8F93-EAB3DE642365}" destId="{9904E4BD-7434-41D5-AE91-E07907F11EF3}" srcOrd="5" destOrd="0" presId="urn:microsoft.com/office/officeart/2005/8/layout/lProcess2"/>
    <dgm:cxn modelId="{908B3156-461A-4686-A186-64FB80ADBB8D}" type="presParOf" srcId="{4CBE3924-3ACD-43D3-8F93-EAB3DE642365}" destId="{EAC7608E-7787-4704-A104-467C7B46793D}" srcOrd="6" destOrd="0" presId="urn:microsoft.com/office/officeart/2005/8/layout/lProcess2"/>
    <dgm:cxn modelId="{67E15D8D-2419-4BDC-82FB-E257C511F598}" type="presParOf" srcId="{EAC7608E-7787-4704-A104-467C7B46793D}" destId="{FDED2B3E-C011-45DE-A2E1-984C15589308}" srcOrd="0" destOrd="0" presId="urn:microsoft.com/office/officeart/2005/8/layout/lProcess2"/>
    <dgm:cxn modelId="{987EA1DD-ED8B-45AD-9435-CB3787E6ED9E}" type="presParOf" srcId="{EAC7608E-7787-4704-A104-467C7B46793D}" destId="{C3693FAE-CDA1-4C13-9DA5-854A3F9FCE98}" srcOrd="1" destOrd="0" presId="urn:microsoft.com/office/officeart/2005/8/layout/lProcess2"/>
    <dgm:cxn modelId="{57E60A44-0387-4E89-96CF-A44025D4AC4E}" type="presParOf" srcId="{EAC7608E-7787-4704-A104-467C7B46793D}" destId="{89B967F0-3BAF-4155-88A1-A9B7393DF7A2}" srcOrd="2" destOrd="0" presId="urn:microsoft.com/office/officeart/2005/8/layout/lProcess2"/>
    <dgm:cxn modelId="{B5CDA78B-F015-432B-A90D-AFF6C9EC59E8}" type="presParOf" srcId="{89B967F0-3BAF-4155-88A1-A9B7393DF7A2}" destId="{2B3A2C38-24EC-4304-ABBB-D33603B506B1}"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CBE29EE-1D4E-4D0C-8DD1-23BDF7F502A0}"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7B1364BF-1D30-4F9E-9E11-D23890D08342}">
      <dgm:prSet/>
      <dgm:spPr/>
      <dgm:t>
        <a:bodyPr/>
        <a:lstStyle/>
        <a:p>
          <a:r>
            <a:rPr lang="en-US" baseline="0" dirty="0"/>
            <a:t>sql-server-master</a:t>
          </a:r>
          <a:endParaRPr lang="en-US" dirty="0"/>
        </a:p>
      </dgm:t>
    </dgm:pt>
    <dgm:pt modelId="{A8116378-4485-485C-AB93-36122417A3EC}" type="parTrans" cxnId="{EAC44C7F-8EF9-4F83-B562-52489EF61835}">
      <dgm:prSet/>
      <dgm:spPr/>
      <dgm:t>
        <a:bodyPr/>
        <a:lstStyle/>
        <a:p>
          <a:endParaRPr lang="en-US"/>
        </a:p>
      </dgm:t>
    </dgm:pt>
    <dgm:pt modelId="{C5FE7BF8-A89A-4F8E-B562-46BB2882E4FE}" type="sibTrans" cxnId="{EAC44C7F-8EF9-4F83-B562-52489EF61835}">
      <dgm:prSet/>
      <dgm:spPr/>
      <dgm:t>
        <a:bodyPr/>
        <a:lstStyle/>
        <a:p>
          <a:endParaRPr lang="en-US"/>
        </a:p>
      </dgm:t>
    </dgm:pt>
    <dgm:pt modelId="{642FC679-8C5F-4216-8E52-F9A92FF9C3AD}">
      <dgm:prSet/>
      <dgm:spPr/>
      <dgm:t>
        <a:bodyPr/>
        <a:lstStyle/>
        <a:p>
          <a:r>
            <a:rPr lang="en-US" baseline="0" dirty="0"/>
            <a:t>SQL Server Master Instance</a:t>
          </a:r>
          <a:endParaRPr lang="en-US" dirty="0"/>
        </a:p>
      </dgm:t>
    </dgm:pt>
    <dgm:pt modelId="{17B5BE0D-2674-46FC-AF64-52796AA031F1}" type="parTrans" cxnId="{EFF4CC4A-0C0E-4466-B9F5-23213C195DF2}">
      <dgm:prSet/>
      <dgm:spPr/>
      <dgm:t>
        <a:bodyPr/>
        <a:lstStyle/>
        <a:p>
          <a:endParaRPr lang="en-US"/>
        </a:p>
      </dgm:t>
    </dgm:pt>
    <dgm:pt modelId="{93221925-93F6-4205-B290-A7433796D9C5}" type="sibTrans" cxnId="{EFF4CC4A-0C0E-4466-B9F5-23213C195DF2}">
      <dgm:prSet/>
      <dgm:spPr/>
      <dgm:t>
        <a:bodyPr/>
        <a:lstStyle/>
        <a:p>
          <a:endParaRPr lang="en-US"/>
        </a:p>
      </dgm:t>
    </dgm:pt>
    <dgm:pt modelId="{0FBF99EB-28B7-4074-94FF-12BE09A18F49}">
      <dgm:prSet/>
      <dgm:spPr/>
      <dgm:t>
        <a:bodyPr/>
        <a:lstStyle/>
        <a:p>
          <a:r>
            <a:rPr lang="en-US" baseline="0" dirty="0"/>
            <a:t>controller</a:t>
          </a:r>
          <a:endParaRPr lang="en-US" dirty="0"/>
        </a:p>
      </dgm:t>
    </dgm:pt>
    <dgm:pt modelId="{227969C1-4187-48F5-9DC2-8DE0044BEDB7}" type="parTrans" cxnId="{64A71F47-52BD-4044-9E4F-90B73C3095B4}">
      <dgm:prSet/>
      <dgm:spPr/>
      <dgm:t>
        <a:bodyPr/>
        <a:lstStyle/>
        <a:p>
          <a:endParaRPr lang="en-US"/>
        </a:p>
      </dgm:t>
    </dgm:pt>
    <dgm:pt modelId="{BD47C279-0887-4A58-BC31-FA5814303BB3}" type="sibTrans" cxnId="{64A71F47-52BD-4044-9E4F-90B73C3095B4}">
      <dgm:prSet/>
      <dgm:spPr/>
      <dgm:t>
        <a:bodyPr/>
        <a:lstStyle/>
        <a:p>
          <a:endParaRPr lang="en-US"/>
        </a:p>
      </dgm:t>
    </dgm:pt>
    <dgm:pt modelId="{A154B445-84E7-453E-9070-1AC49E3E9EFA}">
      <dgm:prSet/>
      <dgm:spPr/>
      <dgm:t>
        <a:bodyPr/>
        <a:lstStyle/>
        <a:p>
          <a:r>
            <a:rPr lang="en-US" baseline="0" dirty="0"/>
            <a:t>Cluster Management Service</a:t>
          </a:r>
          <a:endParaRPr lang="en-US" dirty="0"/>
        </a:p>
      </dgm:t>
    </dgm:pt>
    <dgm:pt modelId="{7C9E0DED-9380-44A3-A3AB-05AB9AD3B62E}" type="parTrans" cxnId="{7B044FC7-0AE0-4BB4-A726-56AFEC5A0F9A}">
      <dgm:prSet/>
      <dgm:spPr/>
      <dgm:t>
        <a:bodyPr/>
        <a:lstStyle/>
        <a:p>
          <a:endParaRPr lang="en-US"/>
        </a:p>
      </dgm:t>
    </dgm:pt>
    <dgm:pt modelId="{972FD803-ADD9-443E-96D0-D5E889ED117F}" type="sibTrans" cxnId="{7B044FC7-0AE0-4BB4-A726-56AFEC5A0F9A}">
      <dgm:prSet/>
      <dgm:spPr/>
      <dgm:t>
        <a:bodyPr/>
        <a:lstStyle/>
        <a:p>
          <a:endParaRPr lang="en-US"/>
        </a:p>
      </dgm:t>
    </dgm:pt>
    <dgm:pt modelId="{D5A3F120-E253-481E-8C68-59076A0BF37B}">
      <dgm:prSet/>
      <dgm:spPr/>
      <dgm:t>
        <a:bodyPr/>
        <a:lstStyle/>
        <a:p>
          <a:r>
            <a:rPr lang="en-US" baseline="0" dirty="0"/>
            <a:t>gateway</a:t>
          </a:r>
          <a:endParaRPr lang="en-US" dirty="0"/>
        </a:p>
      </dgm:t>
    </dgm:pt>
    <dgm:pt modelId="{021286F9-3411-441B-9988-D38832F86545}" type="parTrans" cxnId="{48CEFF63-6EB6-4277-AA75-5676E23B5AFF}">
      <dgm:prSet/>
      <dgm:spPr/>
      <dgm:t>
        <a:bodyPr/>
        <a:lstStyle/>
        <a:p>
          <a:endParaRPr lang="en-US"/>
        </a:p>
      </dgm:t>
    </dgm:pt>
    <dgm:pt modelId="{B5C3DEFC-BD78-41A4-AFD1-AF14A918E1D8}" type="sibTrans" cxnId="{48CEFF63-6EB6-4277-AA75-5676E23B5AFF}">
      <dgm:prSet/>
      <dgm:spPr/>
      <dgm:t>
        <a:bodyPr/>
        <a:lstStyle/>
        <a:p>
          <a:endParaRPr lang="en-US"/>
        </a:p>
      </dgm:t>
    </dgm:pt>
    <dgm:pt modelId="{76B22489-85BD-4EA6-B764-9EBDD2D42A54}">
      <dgm:prSet/>
      <dgm:spPr/>
      <dgm:t>
        <a:bodyPr/>
        <a:lstStyle/>
        <a:p>
          <a:r>
            <a:rPr lang="en-US" baseline="0" dirty="0"/>
            <a:t>Gateway to access HDFS files, Spark</a:t>
          </a:r>
          <a:endParaRPr lang="en-US" dirty="0"/>
        </a:p>
      </dgm:t>
    </dgm:pt>
    <dgm:pt modelId="{070C91C3-77B2-4769-8592-E24A815E958B}" type="parTrans" cxnId="{990EEAB9-049B-4935-A12D-B7A9C08CFC7A}">
      <dgm:prSet/>
      <dgm:spPr/>
      <dgm:t>
        <a:bodyPr/>
        <a:lstStyle/>
        <a:p>
          <a:endParaRPr lang="en-US"/>
        </a:p>
      </dgm:t>
    </dgm:pt>
    <dgm:pt modelId="{3651EF55-27F5-45B8-AA20-44F6DFCA5558}" type="sibTrans" cxnId="{990EEAB9-049B-4935-A12D-B7A9C08CFC7A}">
      <dgm:prSet/>
      <dgm:spPr/>
      <dgm:t>
        <a:bodyPr/>
        <a:lstStyle/>
        <a:p>
          <a:endParaRPr lang="en-US"/>
        </a:p>
      </dgm:t>
    </dgm:pt>
    <dgm:pt modelId="{67EE9C37-13A6-4A1E-B0B3-43028BE0E137}">
      <dgm:prSet/>
      <dgm:spPr/>
      <dgm:t>
        <a:bodyPr/>
        <a:lstStyle/>
        <a:p>
          <a:r>
            <a:rPr lang="en-US" baseline="0" dirty="0"/>
            <a:t>webhdfs</a:t>
          </a:r>
          <a:endParaRPr lang="en-US" dirty="0"/>
        </a:p>
      </dgm:t>
    </dgm:pt>
    <dgm:pt modelId="{43400AD6-9980-41BD-9454-709D2399C34E}" type="parTrans" cxnId="{48748947-0E5B-46D8-8104-D53681AE3945}">
      <dgm:prSet/>
      <dgm:spPr/>
      <dgm:t>
        <a:bodyPr/>
        <a:lstStyle/>
        <a:p>
          <a:endParaRPr lang="en-US"/>
        </a:p>
      </dgm:t>
    </dgm:pt>
    <dgm:pt modelId="{85EA652C-E019-4EFC-9ED1-F1CBD1C0AF0A}" type="sibTrans" cxnId="{48748947-0E5B-46D8-8104-D53681AE3945}">
      <dgm:prSet/>
      <dgm:spPr/>
      <dgm:t>
        <a:bodyPr/>
        <a:lstStyle/>
        <a:p>
          <a:endParaRPr lang="en-US"/>
        </a:p>
      </dgm:t>
    </dgm:pt>
    <dgm:pt modelId="{FA271040-CC4F-40E3-99E2-6112CD8485D5}">
      <dgm:prSet/>
      <dgm:spPr/>
      <dgm:t>
        <a:bodyPr/>
        <a:lstStyle/>
        <a:p>
          <a:r>
            <a:rPr lang="en-US" baseline="0" dirty="0"/>
            <a:t>HDFS File System Proxy</a:t>
          </a:r>
          <a:endParaRPr lang="en-US" dirty="0"/>
        </a:p>
      </dgm:t>
    </dgm:pt>
    <dgm:pt modelId="{6D17F832-5E0B-4126-90CF-5FDC503FC083}" type="parTrans" cxnId="{08B1D0A6-0ABD-4729-ADB5-F5C0DE7B5E71}">
      <dgm:prSet/>
      <dgm:spPr/>
      <dgm:t>
        <a:bodyPr/>
        <a:lstStyle/>
        <a:p>
          <a:endParaRPr lang="en-US"/>
        </a:p>
      </dgm:t>
    </dgm:pt>
    <dgm:pt modelId="{2F5DA3A2-50A5-48E5-B0AE-F5D536E5F36D}" type="sibTrans" cxnId="{08B1D0A6-0ABD-4729-ADB5-F5C0DE7B5E71}">
      <dgm:prSet/>
      <dgm:spPr/>
      <dgm:t>
        <a:bodyPr/>
        <a:lstStyle/>
        <a:p>
          <a:endParaRPr lang="en-US"/>
        </a:p>
      </dgm:t>
    </dgm:pt>
    <dgm:pt modelId="{CB77720D-3EB6-491F-9132-BE7FD6B6E716}">
      <dgm:prSet/>
      <dgm:spPr/>
      <dgm:t>
        <a:bodyPr/>
        <a:lstStyle/>
        <a:p>
          <a:r>
            <a:rPr lang="en-US" baseline="0" dirty="0"/>
            <a:t>livy</a:t>
          </a:r>
          <a:endParaRPr lang="en-US" dirty="0"/>
        </a:p>
      </dgm:t>
    </dgm:pt>
    <dgm:pt modelId="{DF53BA3C-26AD-4C11-8555-D7FB82B2D3E9}" type="parTrans" cxnId="{11403E2A-2FF8-4FBB-A747-C9CD08D23720}">
      <dgm:prSet/>
      <dgm:spPr/>
      <dgm:t>
        <a:bodyPr/>
        <a:lstStyle/>
        <a:p>
          <a:endParaRPr lang="en-US"/>
        </a:p>
      </dgm:t>
    </dgm:pt>
    <dgm:pt modelId="{D4A2C4A7-B594-4DB5-88E0-30750B978FB6}" type="sibTrans" cxnId="{11403E2A-2FF8-4FBB-A747-C9CD08D23720}">
      <dgm:prSet/>
      <dgm:spPr/>
      <dgm:t>
        <a:bodyPr/>
        <a:lstStyle/>
        <a:p>
          <a:endParaRPr lang="en-US"/>
        </a:p>
      </dgm:t>
    </dgm:pt>
    <dgm:pt modelId="{E30A99FD-94F4-4D63-8060-E8520179C049}">
      <dgm:prSet/>
      <dgm:spPr/>
      <dgm:t>
        <a:bodyPr/>
        <a:lstStyle/>
        <a:p>
          <a:r>
            <a:rPr lang="en-US" baseline="0" dirty="0"/>
            <a:t>Proxy for running Spark statements, jobs, applications</a:t>
          </a:r>
          <a:endParaRPr lang="en-US" dirty="0"/>
        </a:p>
      </dgm:t>
    </dgm:pt>
    <dgm:pt modelId="{FA3B1706-047B-492A-BE7C-C5559F0DD10A}" type="parTrans" cxnId="{76D39696-7EEE-4B6B-B7DA-3EA927802DD0}">
      <dgm:prSet/>
      <dgm:spPr/>
      <dgm:t>
        <a:bodyPr/>
        <a:lstStyle/>
        <a:p>
          <a:endParaRPr lang="en-US"/>
        </a:p>
      </dgm:t>
    </dgm:pt>
    <dgm:pt modelId="{5BBFE16B-D568-4091-8A7C-156CF64EA3BB}" type="sibTrans" cxnId="{76D39696-7EEE-4B6B-B7DA-3EA927802DD0}">
      <dgm:prSet/>
      <dgm:spPr/>
      <dgm:t>
        <a:bodyPr/>
        <a:lstStyle/>
        <a:p>
          <a:endParaRPr lang="en-US"/>
        </a:p>
      </dgm:t>
    </dgm:pt>
    <dgm:pt modelId="{1D5DA753-2E43-4F56-9B86-72B566A49C8B}">
      <dgm:prSet/>
      <dgm:spPr/>
      <dgm:t>
        <a:bodyPr/>
        <a:lstStyle/>
        <a:p>
          <a:r>
            <a:rPr lang="en-US" dirty="0"/>
            <a:t>app-proxy</a:t>
          </a:r>
        </a:p>
      </dgm:t>
    </dgm:pt>
    <dgm:pt modelId="{E3795691-F2F2-46EE-9FC1-9A4A40A338CF}" type="parTrans" cxnId="{1A81ED08-E6D7-4D62-B137-420E45A44728}">
      <dgm:prSet/>
      <dgm:spPr/>
      <dgm:t>
        <a:bodyPr/>
        <a:lstStyle/>
        <a:p>
          <a:endParaRPr lang="en-US"/>
        </a:p>
      </dgm:t>
    </dgm:pt>
    <dgm:pt modelId="{5E001409-ED2F-44EE-8ADB-DF61ACCC36FA}" type="sibTrans" cxnId="{1A81ED08-E6D7-4D62-B137-420E45A44728}">
      <dgm:prSet/>
      <dgm:spPr/>
      <dgm:t>
        <a:bodyPr/>
        <a:lstStyle/>
        <a:p>
          <a:endParaRPr lang="en-US"/>
        </a:p>
      </dgm:t>
    </dgm:pt>
    <dgm:pt modelId="{94497983-25C9-425C-BF80-460045523149}">
      <dgm:prSet/>
      <dgm:spPr/>
      <dgm:t>
        <a:bodyPr/>
        <a:lstStyle/>
        <a:p>
          <a:r>
            <a:rPr lang="en-US" dirty="0"/>
            <a:t>Application Proxy</a:t>
          </a:r>
        </a:p>
      </dgm:t>
    </dgm:pt>
    <dgm:pt modelId="{0C2F274A-EB5E-4A1C-9CA7-87E8C489BBAB}" type="parTrans" cxnId="{B22F1529-BAC9-4BA6-A129-864DE38ABE35}">
      <dgm:prSet/>
      <dgm:spPr/>
      <dgm:t>
        <a:bodyPr/>
        <a:lstStyle/>
        <a:p>
          <a:endParaRPr lang="en-US"/>
        </a:p>
      </dgm:t>
    </dgm:pt>
    <dgm:pt modelId="{7C3EAF68-FBE6-478D-A7A9-7F47B960F92B}" type="sibTrans" cxnId="{B22F1529-BAC9-4BA6-A129-864DE38ABE35}">
      <dgm:prSet/>
      <dgm:spPr/>
      <dgm:t>
        <a:bodyPr/>
        <a:lstStyle/>
        <a:p>
          <a:endParaRPr lang="en-US"/>
        </a:p>
      </dgm:t>
    </dgm:pt>
    <dgm:pt modelId="{15C62D7B-8102-4FAC-A5AC-6CB974DFA348}" type="pres">
      <dgm:prSet presAssocID="{BCBE29EE-1D4E-4D0C-8DD1-23BDF7F502A0}" presName="Name0" presStyleCnt="0">
        <dgm:presLayoutVars>
          <dgm:dir/>
          <dgm:animLvl val="lvl"/>
          <dgm:resizeHandles val="exact"/>
        </dgm:presLayoutVars>
      </dgm:prSet>
      <dgm:spPr/>
    </dgm:pt>
    <dgm:pt modelId="{89408C91-6EC9-42AC-8C79-8F2DE04C5D09}" type="pres">
      <dgm:prSet presAssocID="{7B1364BF-1D30-4F9E-9E11-D23890D08342}" presName="composite" presStyleCnt="0"/>
      <dgm:spPr/>
    </dgm:pt>
    <dgm:pt modelId="{2460F0D2-1C78-4237-8C58-8552AE771D56}" type="pres">
      <dgm:prSet presAssocID="{7B1364BF-1D30-4F9E-9E11-D23890D08342}" presName="parTx" presStyleLbl="alignNode1" presStyleIdx="0" presStyleCnt="6">
        <dgm:presLayoutVars>
          <dgm:chMax val="0"/>
          <dgm:chPref val="0"/>
          <dgm:bulletEnabled val="1"/>
        </dgm:presLayoutVars>
      </dgm:prSet>
      <dgm:spPr/>
    </dgm:pt>
    <dgm:pt modelId="{1EA6B26D-217D-4C9E-A94D-A1B30E4BDE9F}" type="pres">
      <dgm:prSet presAssocID="{7B1364BF-1D30-4F9E-9E11-D23890D08342}" presName="desTx" presStyleLbl="alignAccFollowNode1" presStyleIdx="0" presStyleCnt="6">
        <dgm:presLayoutVars>
          <dgm:bulletEnabled val="1"/>
        </dgm:presLayoutVars>
      </dgm:prSet>
      <dgm:spPr/>
    </dgm:pt>
    <dgm:pt modelId="{9BB8BCBC-7A9B-4F3C-891D-89982F3D3542}" type="pres">
      <dgm:prSet presAssocID="{C5FE7BF8-A89A-4F8E-B562-46BB2882E4FE}" presName="space" presStyleCnt="0"/>
      <dgm:spPr/>
    </dgm:pt>
    <dgm:pt modelId="{F4FD4439-CB56-461D-8890-906E642897C3}" type="pres">
      <dgm:prSet presAssocID="{0FBF99EB-28B7-4074-94FF-12BE09A18F49}" presName="composite" presStyleCnt="0"/>
      <dgm:spPr/>
    </dgm:pt>
    <dgm:pt modelId="{A12394AB-4B0E-492D-8E94-CA29E28B8C54}" type="pres">
      <dgm:prSet presAssocID="{0FBF99EB-28B7-4074-94FF-12BE09A18F49}" presName="parTx" presStyleLbl="alignNode1" presStyleIdx="1" presStyleCnt="6">
        <dgm:presLayoutVars>
          <dgm:chMax val="0"/>
          <dgm:chPref val="0"/>
          <dgm:bulletEnabled val="1"/>
        </dgm:presLayoutVars>
      </dgm:prSet>
      <dgm:spPr/>
    </dgm:pt>
    <dgm:pt modelId="{022BE504-0647-45F3-BA34-9B96F896B4EB}" type="pres">
      <dgm:prSet presAssocID="{0FBF99EB-28B7-4074-94FF-12BE09A18F49}" presName="desTx" presStyleLbl="alignAccFollowNode1" presStyleIdx="1" presStyleCnt="6">
        <dgm:presLayoutVars>
          <dgm:bulletEnabled val="1"/>
        </dgm:presLayoutVars>
      </dgm:prSet>
      <dgm:spPr/>
    </dgm:pt>
    <dgm:pt modelId="{C875B7EC-619F-4946-9E67-8810A29597C4}" type="pres">
      <dgm:prSet presAssocID="{BD47C279-0887-4A58-BC31-FA5814303BB3}" presName="space" presStyleCnt="0"/>
      <dgm:spPr/>
    </dgm:pt>
    <dgm:pt modelId="{242BCD8F-7489-479F-9B47-5C1168DE6B8E}" type="pres">
      <dgm:prSet presAssocID="{D5A3F120-E253-481E-8C68-59076A0BF37B}" presName="composite" presStyleCnt="0"/>
      <dgm:spPr/>
    </dgm:pt>
    <dgm:pt modelId="{587B3514-716C-4485-B845-CBEBFA47037B}" type="pres">
      <dgm:prSet presAssocID="{D5A3F120-E253-481E-8C68-59076A0BF37B}" presName="parTx" presStyleLbl="alignNode1" presStyleIdx="2" presStyleCnt="6">
        <dgm:presLayoutVars>
          <dgm:chMax val="0"/>
          <dgm:chPref val="0"/>
          <dgm:bulletEnabled val="1"/>
        </dgm:presLayoutVars>
      </dgm:prSet>
      <dgm:spPr/>
    </dgm:pt>
    <dgm:pt modelId="{F5DF685F-0FD2-4411-A048-244A141D953F}" type="pres">
      <dgm:prSet presAssocID="{D5A3F120-E253-481E-8C68-59076A0BF37B}" presName="desTx" presStyleLbl="alignAccFollowNode1" presStyleIdx="2" presStyleCnt="6">
        <dgm:presLayoutVars>
          <dgm:bulletEnabled val="1"/>
        </dgm:presLayoutVars>
      </dgm:prSet>
      <dgm:spPr/>
    </dgm:pt>
    <dgm:pt modelId="{8BEF769B-B166-43CD-9A0D-F8F4F0C56921}" type="pres">
      <dgm:prSet presAssocID="{B5C3DEFC-BD78-41A4-AFD1-AF14A918E1D8}" presName="space" presStyleCnt="0"/>
      <dgm:spPr/>
    </dgm:pt>
    <dgm:pt modelId="{6AC113B8-1C5A-4BB5-B9E6-806E2F8E341D}" type="pres">
      <dgm:prSet presAssocID="{67EE9C37-13A6-4A1E-B0B3-43028BE0E137}" presName="composite" presStyleCnt="0"/>
      <dgm:spPr/>
    </dgm:pt>
    <dgm:pt modelId="{B2A94D8B-D03F-4372-90DD-483F243FF52B}" type="pres">
      <dgm:prSet presAssocID="{67EE9C37-13A6-4A1E-B0B3-43028BE0E137}" presName="parTx" presStyleLbl="alignNode1" presStyleIdx="3" presStyleCnt="6">
        <dgm:presLayoutVars>
          <dgm:chMax val="0"/>
          <dgm:chPref val="0"/>
          <dgm:bulletEnabled val="1"/>
        </dgm:presLayoutVars>
      </dgm:prSet>
      <dgm:spPr/>
    </dgm:pt>
    <dgm:pt modelId="{01EF6754-07D5-40E5-AF45-236C8C0D3388}" type="pres">
      <dgm:prSet presAssocID="{67EE9C37-13A6-4A1E-B0B3-43028BE0E137}" presName="desTx" presStyleLbl="alignAccFollowNode1" presStyleIdx="3" presStyleCnt="6">
        <dgm:presLayoutVars>
          <dgm:bulletEnabled val="1"/>
        </dgm:presLayoutVars>
      </dgm:prSet>
      <dgm:spPr/>
    </dgm:pt>
    <dgm:pt modelId="{F12277A3-C4BC-4468-99EA-11FED08C6AF2}" type="pres">
      <dgm:prSet presAssocID="{85EA652C-E019-4EFC-9ED1-F1CBD1C0AF0A}" presName="space" presStyleCnt="0"/>
      <dgm:spPr/>
    </dgm:pt>
    <dgm:pt modelId="{9CE70747-8634-4D6C-8C9A-B4D775712549}" type="pres">
      <dgm:prSet presAssocID="{CB77720D-3EB6-491F-9132-BE7FD6B6E716}" presName="composite" presStyleCnt="0"/>
      <dgm:spPr/>
    </dgm:pt>
    <dgm:pt modelId="{74F136F3-DF89-4D33-A547-62F6FBC271CA}" type="pres">
      <dgm:prSet presAssocID="{CB77720D-3EB6-491F-9132-BE7FD6B6E716}" presName="parTx" presStyleLbl="alignNode1" presStyleIdx="4" presStyleCnt="6">
        <dgm:presLayoutVars>
          <dgm:chMax val="0"/>
          <dgm:chPref val="0"/>
          <dgm:bulletEnabled val="1"/>
        </dgm:presLayoutVars>
      </dgm:prSet>
      <dgm:spPr/>
    </dgm:pt>
    <dgm:pt modelId="{9AC11C5F-32C8-45FF-A1E7-66A91E6F5A7C}" type="pres">
      <dgm:prSet presAssocID="{CB77720D-3EB6-491F-9132-BE7FD6B6E716}" presName="desTx" presStyleLbl="alignAccFollowNode1" presStyleIdx="4" presStyleCnt="6">
        <dgm:presLayoutVars>
          <dgm:bulletEnabled val="1"/>
        </dgm:presLayoutVars>
      </dgm:prSet>
      <dgm:spPr/>
    </dgm:pt>
    <dgm:pt modelId="{5992640C-0E87-4BE8-B329-286A00189A11}" type="pres">
      <dgm:prSet presAssocID="{D4A2C4A7-B594-4DB5-88E0-30750B978FB6}" presName="space" presStyleCnt="0"/>
      <dgm:spPr/>
    </dgm:pt>
    <dgm:pt modelId="{2EA59A26-01D4-4DEF-A39A-39F1897938D8}" type="pres">
      <dgm:prSet presAssocID="{1D5DA753-2E43-4F56-9B86-72B566A49C8B}" presName="composite" presStyleCnt="0"/>
      <dgm:spPr/>
    </dgm:pt>
    <dgm:pt modelId="{21892D4F-6AC5-4861-8DC4-CA21A226A524}" type="pres">
      <dgm:prSet presAssocID="{1D5DA753-2E43-4F56-9B86-72B566A49C8B}" presName="parTx" presStyleLbl="alignNode1" presStyleIdx="5" presStyleCnt="6">
        <dgm:presLayoutVars>
          <dgm:chMax val="0"/>
          <dgm:chPref val="0"/>
          <dgm:bulletEnabled val="1"/>
        </dgm:presLayoutVars>
      </dgm:prSet>
      <dgm:spPr/>
    </dgm:pt>
    <dgm:pt modelId="{B492B799-8D5F-4CAE-AE74-D472D2BE2AB6}" type="pres">
      <dgm:prSet presAssocID="{1D5DA753-2E43-4F56-9B86-72B566A49C8B}" presName="desTx" presStyleLbl="alignAccFollowNode1" presStyleIdx="5" presStyleCnt="6">
        <dgm:presLayoutVars>
          <dgm:bulletEnabled val="1"/>
        </dgm:presLayoutVars>
      </dgm:prSet>
      <dgm:spPr/>
    </dgm:pt>
  </dgm:ptLst>
  <dgm:cxnLst>
    <dgm:cxn modelId="{C315B905-01CD-4A6D-8921-295BD33AFD35}" type="presOf" srcId="{67EE9C37-13A6-4A1E-B0B3-43028BE0E137}" destId="{B2A94D8B-D03F-4372-90DD-483F243FF52B}" srcOrd="0" destOrd="0" presId="urn:microsoft.com/office/officeart/2005/8/layout/hList1"/>
    <dgm:cxn modelId="{1A81ED08-E6D7-4D62-B137-420E45A44728}" srcId="{BCBE29EE-1D4E-4D0C-8DD1-23BDF7F502A0}" destId="{1D5DA753-2E43-4F56-9B86-72B566A49C8B}" srcOrd="5" destOrd="0" parTransId="{E3795691-F2F2-46EE-9FC1-9A4A40A338CF}" sibTransId="{5E001409-ED2F-44EE-8ADB-DF61ACCC36FA}"/>
    <dgm:cxn modelId="{EBD8E40E-67DA-4F10-9371-0182783577FD}" type="presOf" srcId="{1D5DA753-2E43-4F56-9B86-72B566A49C8B}" destId="{21892D4F-6AC5-4861-8DC4-CA21A226A524}" srcOrd="0" destOrd="0" presId="urn:microsoft.com/office/officeart/2005/8/layout/hList1"/>
    <dgm:cxn modelId="{A450DD28-0178-4CF1-8A08-9F0D6AB04E79}" type="presOf" srcId="{D5A3F120-E253-481E-8C68-59076A0BF37B}" destId="{587B3514-716C-4485-B845-CBEBFA47037B}" srcOrd="0" destOrd="0" presId="urn:microsoft.com/office/officeart/2005/8/layout/hList1"/>
    <dgm:cxn modelId="{B22F1529-BAC9-4BA6-A129-864DE38ABE35}" srcId="{1D5DA753-2E43-4F56-9B86-72B566A49C8B}" destId="{94497983-25C9-425C-BF80-460045523149}" srcOrd="0" destOrd="0" parTransId="{0C2F274A-EB5E-4A1C-9CA7-87E8C489BBAB}" sibTransId="{7C3EAF68-FBE6-478D-A7A9-7F47B960F92B}"/>
    <dgm:cxn modelId="{11403E2A-2FF8-4FBB-A747-C9CD08D23720}" srcId="{BCBE29EE-1D4E-4D0C-8DD1-23BDF7F502A0}" destId="{CB77720D-3EB6-491F-9132-BE7FD6B6E716}" srcOrd="4" destOrd="0" parTransId="{DF53BA3C-26AD-4C11-8555-D7FB82B2D3E9}" sibTransId="{D4A2C4A7-B594-4DB5-88E0-30750B978FB6}"/>
    <dgm:cxn modelId="{53EE7031-64AE-4FCF-801D-D8B5E951A4FA}" type="presOf" srcId="{0FBF99EB-28B7-4074-94FF-12BE09A18F49}" destId="{A12394AB-4B0E-492D-8E94-CA29E28B8C54}" srcOrd="0" destOrd="0" presId="urn:microsoft.com/office/officeart/2005/8/layout/hList1"/>
    <dgm:cxn modelId="{35364335-97A4-4093-8C25-AE5D87AF2F66}" type="presOf" srcId="{A154B445-84E7-453E-9070-1AC49E3E9EFA}" destId="{022BE504-0647-45F3-BA34-9B96F896B4EB}" srcOrd="0" destOrd="0" presId="urn:microsoft.com/office/officeart/2005/8/layout/hList1"/>
    <dgm:cxn modelId="{48CEFF63-6EB6-4277-AA75-5676E23B5AFF}" srcId="{BCBE29EE-1D4E-4D0C-8DD1-23BDF7F502A0}" destId="{D5A3F120-E253-481E-8C68-59076A0BF37B}" srcOrd="2" destOrd="0" parTransId="{021286F9-3411-441B-9988-D38832F86545}" sibTransId="{B5C3DEFC-BD78-41A4-AFD1-AF14A918E1D8}"/>
    <dgm:cxn modelId="{646A3546-8BEB-436B-BCED-0DE48A4DFDE5}" type="presOf" srcId="{BCBE29EE-1D4E-4D0C-8DD1-23BDF7F502A0}" destId="{15C62D7B-8102-4FAC-A5AC-6CB974DFA348}" srcOrd="0" destOrd="0" presId="urn:microsoft.com/office/officeart/2005/8/layout/hList1"/>
    <dgm:cxn modelId="{64A71F47-52BD-4044-9E4F-90B73C3095B4}" srcId="{BCBE29EE-1D4E-4D0C-8DD1-23BDF7F502A0}" destId="{0FBF99EB-28B7-4074-94FF-12BE09A18F49}" srcOrd="1" destOrd="0" parTransId="{227969C1-4187-48F5-9DC2-8DE0044BEDB7}" sibTransId="{BD47C279-0887-4A58-BC31-FA5814303BB3}"/>
    <dgm:cxn modelId="{48748947-0E5B-46D8-8104-D53681AE3945}" srcId="{BCBE29EE-1D4E-4D0C-8DD1-23BDF7F502A0}" destId="{67EE9C37-13A6-4A1E-B0B3-43028BE0E137}" srcOrd="3" destOrd="0" parTransId="{43400AD6-9980-41BD-9454-709D2399C34E}" sibTransId="{85EA652C-E019-4EFC-9ED1-F1CBD1C0AF0A}"/>
    <dgm:cxn modelId="{EFF4CC4A-0C0E-4466-B9F5-23213C195DF2}" srcId="{7B1364BF-1D30-4F9E-9E11-D23890D08342}" destId="{642FC679-8C5F-4216-8E52-F9A92FF9C3AD}" srcOrd="0" destOrd="0" parTransId="{17B5BE0D-2674-46FC-AF64-52796AA031F1}" sibTransId="{93221925-93F6-4205-B290-A7433796D9C5}"/>
    <dgm:cxn modelId="{7D67C778-0637-4CD2-BDAF-F9C823AE7B5D}" type="presOf" srcId="{642FC679-8C5F-4216-8E52-F9A92FF9C3AD}" destId="{1EA6B26D-217D-4C9E-A94D-A1B30E4BDE9F}" srcOrd="0" destOrd="0" presId="urn:microsoft.com/office/officeart/2005/8/layout/hList1"/>
    <dgm:cxn modelId="{EAC44C7F-8EF9-4F83-B562-52489EF61835}" srcId="{BCBE29EE-1D4E-4D0C-8DD1-23BDF7F502A0}" destId="{7B1364BF-1D30-4F9E-9E11-D23890D08342}" srcOrd="0" destOrd="0" parTransId="{A8116378-4485-485C-AB93-36122417A3EC}" sibTransId="{C5FE7BF8-A89A-4F8E-B562-46BB2882E4FE}"/>
    <dgm:cxn modelId="{76D39696-7EEE-4B6B-B7DA-3EA927802DD0}" srcId="{CB77720D-3EB6-491F-9132-BE7FD6B6E716}" destId="{E30A99FD-94F4-4D63-8060-E8520179C049}" srcOrd="0" destOrd="0" parTransId="{FA3B1706-047B-492A-BE7C-C5559F0DD10A}" sibTransId="{5BBFE16B-D568-4091-8A7C-156CF64EA3BB}"/>
    <dgm:cxn modelId="{8E42DD98-9B67-44C9-A2BF-3AB718106BD6}" type="presOf" srcId="{CB77720D-3EB6-491F-9132-BE7FD6B6E716}" destId="{74F136F3-DF89-4D33-A547-62F6FBC271CA}" srcOrd="0" destOrd="0" presId="urn:microsoft.com/office/officeart/2005/8/layout/hList1"/>
    <dgm:cxn modelId="{08B1D0A6-0ABD-4729-ADB5-F5C0DE7B5E71}" srcId="{67EE9C37-13A6-4A1E-B0B3-43028BE0E137}" destId="{FA271040-CC4F-40E3-99E2-6112CD8485D5}" srcOrd="0" destOrd="0" parTransId="{6D17F832-5E0B-4126-90CF-5FDC503FC083}" sibTransId="{2F5DA3A2-50A5-48E5-B0AE-F5D536E5F36D}"/>
    <dgm:cxn modelId="{6CEE17AE-D973-4291-9DD4-09279BBE4A71}" type="presOf" srcId="{7B1364BF-1D30-4F9E-9E11-D23890D08342}" destId="{2460F0D2-1C78-4237-8C58-8552AE771D56}" srcOrd="0" destOrd="0" presId="urn:microsoft.com/office/officeart/2005/8/layout/hList1"/>
    <dgm:cxn modelId="{990EEAB9-049B-4935-A12D-B7A9C08CFC7A}" srcId="{D5A3F120-E253-481E-8C68-59076A0BF37B}" destId="{76B22489-85BD-4EA6-B764-9EBDD2D42A54}" srcOrd="0" destOrd="0" parTransId="{070C91C3-77B2-4769-8592-E24A815E958B}" sibTransId="{3651EF55-27F5-45B8-AA20-44F6DFCA5558}"/>
    <dgm:cxn modelId="{696F97C1-1731-45F6-9F8D-3D9F56542D34}" type="presOf" srcId="{E30A99FD-94F4-4D63-8060-E8520179C049}" destId="{9AC11C5F-32C8-45FF-A1E7-66A91E6F5A7C}" srcOrd="0" destOrd="0" presId="urn:microsoft.com/office/officeart/2005/8/layout/hList1"/>
    <dgm:cxn modelId="{7B044FC7-0AE0-4BB4-A726-56AFEC5A0F9A}" srcId="{0FBF99EB-28B7-4074-94FF-12BE09A18F49}" destId="{A154B445-84E7-453E-9070-1AC49E3E9EFA}" srcOrd="0" destOrd="0" parTransId="{7C9E0DED-9380-44A3-A3AB-05AB9AD3B62E}" sibTransId="{972FD803-ADD9-443E-96D0-D5E889ED117F}"/>
    <dgm:cxn modelId="{96348DD8-D5BF-49DF-855A-8B1A986912CA}" type="presOf" srcId="{94497983-25C9-425C-BF80-460045523149}" destId="{B492B799-8D5F-4CAE-AE74-D472D2BE2AB6}" srcOrd="0" destOrd="0" presId="urn:microsoft.com/office/officeart/2005/8/layout/hList1"/>
    <dgm:cxn modelId="{A4C60DEA-2CEA-4A19-BE54-ED7EF4518F32}" type="presOf" srcId="{FA271040-CC4F-40E3-99E2-6112CD8485D5}" destId="{01EF6754-07D5-40E5-AF45-236C8C0D3388}" srcOrd="0" destOrd="0" presId="urn:microsoft.com/office/officeart/2005/8/layout/hList1"/>
    <dgm:cxn modelId="{56B635F9-D10A-42C3-ACD2-9968D5853047}" type="presOf" srcId="{76B22489-85BD-4EA6-B764-9EBDD2D42A54}" destId="{F5DF685F-0FD2-4411-A048-244A141D953F}" srcOrd="0" destOrd="0" presId="urn:microsoft.com/office/officeart/2005/8/layout/hList1"/>
    <dgm:cxn modelId="{9C3E3803-7046-4806-BFDA-6833D6738717}" type="presParOf" srcId="{15C62D7B-8102-4FAC-A5AC-6CB974DFA348}" destId="{89408C91-6EC9-42AC-8C79-8F2DE04C5D09}" srcOrd="0" destOrd="0" presId="urn:microsoft.com/office/officeart/2005/8/layout/hList1"/>
    <dgm:cxn modelId="{9FCC02FD-73CF-40B5-ABE3-B747F14214A1}" type="presParOf" srcId="{89408C91-6EC9-42AC-8C79-8F2DE04C5D09}" destId="{2460F0D2-1C78-4237-8C58-8552AE771D56}" srcOrd="0" destOrd="0" presId="urn:microsoft.com/office/officeart/2005/8/layout/hList1"/>
    <dgm:cxn modelId="{13001771-154A-4DFE-8A9B-34CB84B48DEF}" type="presParOf" srcId="{89408C91-6EC9-42AC-8C79-8F2DE04C5D09}" destId="{1EA6B26D-217D-4C9E-A94D-A1B30E4BDE9F}" srcOrd="1" destOrd="0" presId="urn:microsoft.com/office/officeart/2005/8/layout/hList1"/>
    <dgm:cxn modelId="{FD02622B-D9D5-46FD-B31A-A5F3F44A253E}" type="presParOf" srcId="{15C62D7B-8102-4FAC-A5AC-6CB974DFA348}" destId="{9BB8BCBC-7A9B-4F3C-891D-89982F3D3542}" srcOrd="1" destOrd="0" presId="urn:microsoft.com/office/officeart/2005/8/layout/hList1"/>
    <dgm:cxn modelId="{7AB0D73E-B105-4622-9091-D635C822ED3E}" type="presParOf" srcId="{15C62D7B-8102-4FAC-A5AC-6CB974DFA348}" destId="{F4FD4439-CB56-461D-8890-906E642897C3}" srcOrd="2" destOrd="0" presId="urn:microsoft.com/office/officeart/2005/8/layout/hList1"/>
    <dgm:cxn modelId="{D4E67602-00AC-4CD7-A622-6C1643C23A11}" type="presParOf" srcId="{F4FD4439-CB56-461D-8890-906E642897C3}" destId="{A12394AB-4B0E-492D-8E94-CA29E28B8C54}" srcOrd="0" destOrd="0" presId="urn:microsoft.com/office/officeart/2005/8/layout/hList1"/>
    <dgm:cxn modelId="{E6CC977D-8CFB-4A93-B0F4-96D43CF0B886}" type="presParOf" srcId="{F4FD4439-CB56-461D-8890-906E642897C3}" destId="{022BE504-0647-45F3-BA34-9B96F896B4EB}" srcOrd="1" destOrd="0" presId="urn:microsoft.com/office/officeart/2005/8/layout/hList1"/>
    <dgm:cxn modelId="{7C85CEB8-7E2C-43CE-B1EF-7DA08FEC4FD3}" type="presParOf" srcId="{15C62D7B-8102-4FAC-A5AC-6CB974DFA348}" destId="{C875B7EC-619F-4946-9E67-8810A29597C4}" srcOrd="3" destOrd="0" presId="urn:microsoft.com/office/officeart/2005/8/layout/hList1"/>
    <dgm:cxn modelId="{9946FCDD-E100-45A3-91A6-ACF10BEA19E5}" type="presParOf" srcId="{15C62D7B-8102-4FAC-A5AC-6CB974DFA348}" destId="{242BCD8F-7489-479F-9B47-5C1168DE6B8E}" srcOrd="4" destOrd="0" presId="urn:microsoft.com/office/officeart/2005/8/layout/hList1"/>
    <dgm:cxn modelId="{32000DC0-8DB6-4F8D-B587-4EF1AF77638D}" type="presParOf" srcId="{242BCD8F-7489-479F-9B47-5C1168DE6B8E}" destId="{587B3514-716C-4485-B845-CBEBFA47037B}" srcOrd="0" destOrd="0" presId="urn:microsoft.com/office/officeart/2005/8/layout/hList1"/>
    <dgm:cxn modelId="{F19B9CC6-0D09-44CF-84CD-4C31B9B5101E}" type="presParOf" srcId="{242BCD8F-7489-479F-9B47-5C1168DE6B8E}" destId="{F5DF685F-0FD2-4411-A048-244A141D953F}" srcOrd="1" destOrd="0" presId="urn:microsoft.com/office/officeart/2005/8/layout/hList1"/>
    <dgm:cxn modelId="{1B7650BE-2FC6-497D-A3C2-4B9EEAB89A81}" type="presParOf" srcId="{15C62D7B-8102-4FAC-A5AC-6CB974DFA348}" destId="{8BEF769B-B166-43CD-9A0D-F8F4F0C56921}" srcOrd="5" destOrd="0" presId="urn:microsoft.com/office/officeart/2005/8/layout/hList1"/>
    <dgm:cxn modelId="{0A71395D-F840-4B32-B0BD-E392F75D3460}" type="presParOf" srcId="{15C62D7B-8102-4FAC-A5AC-6CB974DFA348}" destId="{6AC113B8-1C5A-4BB5-B9E6-806E2F8E341D}" srcOrd="6" destOrd="0" presId="urn:microsoft.com/office/officeart/2005/8/layout/hList1"/>
    <dgm:cxn modelId="{983DCE6A-736B-4529-A15F-610DDC3D581B}" type="presParOf" srcId="{6AC113B8-1C5A-4BB5-B9E6-806E2F8E341D}" destId="{B2A94D8B-D03F-4372-90DD-483F243FF52B}" srcOrd="0" destOrd="0" presId="urn:microsoft.com/office/officeart/2005/8/layout/hList1"/>
    <dgm:cxn modelId="{DE798A24-E816-4E5E-B6EB-9274E851CA88}" type="presParOf" srcId="{6AC113B8-1C5A-4BB5-B9E6-806E2F8E341D}" destId="{01EF6754-07D5-40E5-AF45-236C8C0D3388}" srcOrd="1" destOrd="0" presId="urn:microsoft.com/office/officeart/2005/8/layout/hList1"/>
    <dgm:cxn modelId="{71217B84-BCA6-437A-98EF-8B6551CDA49F}" type="presParOf" srcId="{15C62D7B-8102-4FAC-A5AC-6CB974DFA348}" destId="{F12277A3-C4BC-4468-99EA-11FED08C6AF2}" srcOrd="7" destOrd="0" presId="urn:microsoft.com/office/officeart/2005/8/layout/hList1"/>
    <dgm:cxn modelId="{798D1A69-06AC-4AA0-8612-D09B38DF7609}" type="presParOf" srcId="{15C62D7B-8102-4FAC-A5AC-6CB974DFA348}" destId="{9CE70747-8634-4D6C-8C9A-B4D775712549}" srcOrd="8" destOrd="0" presId="urn:microsoft.com/office/officeart/2005/8/layout/hList1"/>
    <dgm:cxn modelId="{1B71B76F-3AE9-460F-9352-F1B0D961631A}" type="presParOf" srcId="{9CE70747-8634-4D6C-8C9A-B4D775712549}" destId="{74F136F3-DF89-4D33-A547-62F6FBC271CA}" srcOrd="0" destOrd="0" presId="urn:microsoft.com/office/officeart/2005/8/layout/hList1"/>
    <dgm:cxn modelId="{F4DE39B7-7905-42DA-945B-9FB0A28E6B04}" type="presParOf" srcId="{9CE70747-8634-4D6C-8C9A-B4D775712549}" destId="{9AC11C5F-32C8-45FF-A1E7-66A91E6F5A7C}" srcOrd="1" destOrd="0" presId="urn:microsoft.com/office/officeart/2005/8/layout/hList1"/>
    <dgm:cxn modelId="{5B48C06D-8901-4878-943F-1F6F08E80E18}" type="presParOf" srcId="{15C62D7B-8102-4FAC-A5AC-6CB974DFA348}" destId="{5992640C-0E87-4BE8-B329-286A00189A11}" srcOrd="9" destOrd="0" presId="urn:microsoft.com/office/officeart/2005/8/layout/hList1"/>
    <dgm:cxn modelId="{D1BF42A2-2713-410A-9D24-23CF2877C97A}" type="presParOf" srcId="{15C62D7B-8102-4FAC-A5AC-6CB974DFA348}" destId="{2EA59A26-01D4-4DEF-A39A-39F1897938D8}" srcOrd="10" destOrd="0" presId="urn:microsoft.com/office/officeart/2005/8/layout/hList1"/>
    <dgm:cxn modelId="{EE25CE4D-263D-4306-B440-2D2F80F9C6A3}" type="presParOf" srcId="{2EA59A26-01D4-4DEF-A39A-39F1897938D8}" destId="{21892D4F-6AC5-4861-8DC4-CA21A226A524}" srcOrd="0" destOrd="0" presId="urn:microsoft.com/office/officeart/2005/8/layout/hList1"/>
    <dgm:cxn modelId="{37CD6F42-420F-4B75-AB74-45C4CDB1B09A}" type="presParOf" srcId="{2EA59A26-01D4-4DEF-A39A-39F1897938D8}" destId="{B492B799-8D5F-4CAE-AE74-D472D2BE2AB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174983D-E731-44C8-AF3D-8A39CE6BBC7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9AB2878-1FBC-4586-A2C9-B9C8EE8655E3}">
      <dgm:prSet phldrT="[Text]"/>
      <dgm:spPr/>
      <dgm:t>
        <a:bodyPr/>
        <a:lstStyle/>
        <a:p>
          <a:r>
            <a:rPr lang="en-US" b="1" dirty="0"/>
            <a:t>sqlhdfs</a:t>
          </a:r>
          <a:r>
            <a:rPr lang="en-US" dirty="0"/>
            <a:t> connector</a:t>
          </a:r>
        </a:p>
      </dgm:t>
    </dgm:pt>
    <dgm:pt modelId="{1F49CF60-1D8B-46CF-A074-F45C3944D268}" type="parTrans" cxnId="{392A188D-AADF-42AF-9D26-0F60ECF44ABA}">
      <dgm:prSet/>
      <dgm:spPr/>
      <dgm:t>
        <a:bodyPr/>
        <a:lstStyle/>
        <a:p>
          <a:endParaRPr lang="en-US"/>
        </a:p>
      </dgm:t>
    </dgm:pt>
    <dgm:pt modelId="{1324AA5F-C253-460B-9E6A-DCFE162C9F1F}" type="sibTrans" cxnId="{392A188D-AADF-42AF-9D26-0F60ECF44ABA}">
      <dgm:prSet/>
      <dgm:spPr/>
      <dgm:t>
        <a:bodyPr/>
        <a:lstStyle/>
        <a:p>
          <a:endParaRPr lang="en-US"/>
        </a:p>
      </dgm:t>
    </dgm:pt>
    <dgm:pt modelId="{883DB846-3F28-445B-BB55-82A43557201C}">
      <dgm:prSet phldrT="[Text]"/>
      <dgm:spPr/>
      <dgm:t>
        <a:bodyPr/>
        <a:lstStyle/>
        <a:p>
          <a:r>
            <a:rPr lang="en-US" dirty="0"/>
            <a:t>Compute Pool used if exists</a:t>
          </a:r>
        </a:p>
      </dgm:t>
    </dgm:pt>
    <dgm:pt modelId="{99ACF2D7-ACE2-4AD7-9B3D-3A82F082560B}" type="parTrans" cxnId="{E1D3FC91-87A0-4ACE-9A2F-8F17619FBBAC}">
      <dgm:prSet/>
      <dgm:spPr/>
      <dgm:t>
        <a:bodyPr/>
        <a:lstStyle/>
        <a:p>
          <a:endParaRPr lang="en-US"/>
        </a:p>
      </dgm:t>
    </dgm:pt>
    <dgm:pt modelId="{89829348-4BAD-4C35-A74B-6CB91C8F31E6}" type="sibTrans" cxnId="{E1D3FC91-87A0-4ACE-9A2F-8F17619FBBAC}">
      <dgm:prSet/>
      <dgm:spPr/>
      <dgm:t>
        <a:bodyPr/>
        <a:lstStyle/>
        <a:p>
          <a:endParaRPr lang="en-US"/>
        </a:p>
      </dgm:t>
    </dgm:pt>
    <dgm:pt modelId="{5F8F31EA-2DC3-4EC3-94E0-2B5297DB7966}">
      <dgm:prSet phldrT="[Text]"/>
      <dgm:spPr/>
      <dgm:t>
        <a:bodyPr/>
        <a:lstStyle/>
        <a:p>
          <a:r>
            <a:rPr lang="en-US" dirty="0"/>
            <a:t>HDFS name node deployed</a:t>
          </a:r>
        </a:p>
      </dgm:t>
    </dgm:pt>
    <dgm:pt modelId="{C1C8D7F8-9FA2-43C7-9A84-33901CE0702E}" type="parTrans" cxnId="{FD631CBE-511B-45CC-B4E8-B484434711F3}">
      <dgm:prSet/>
      <dgm:spPr/>
      <dgm:t>
        <a:bodyPr/>
        <a:lstStyle/>
        <a:p>
          <a:endParaRPr lang="en-US"/>
        </a:p>
      </dgm:t>
    </dgm:pt>
    <dgm:pt modelId="{CC64B553-327D-4BB6-9CEE-AFBAFD1B59C2}" type="sibTrans" cxnId="{FD631CBE-511B-45CC-B4E8-B484434711F3}">
      <dgm:prSet/>
      <dgm:spPr/>
      <dgm:t>
        <a:bodyPr/>
        <a:lstStyle/>
        <a:p>
          <a:endParaRPr lang="en-US"/>
        </a:p>
      </dgm:t>
    </dgm:pt>
    <dgm:pt modelId="{8708BC81-1320-47EB-B979-223F1515321A}">
      <dgm:prSet phldrT="[Text]"/>
      <dgm:spPr/>
      <dgm:t>
        <a:bodyPr/>
        <a:lstStyle/>
        <a:p>
          <a:r>
            <a:rPr lang="en-US" dirty="0"/>
            <a:t>YARN deployed</a:t>
          </a:r>
        </a:p>
      </dgm:t>
    </dgm:pt>
    <dgm:pt modelId="{61EEB9EE-6DB4-4701-B5AA-85DF97EC805C}" type="parTrans" cxnId="{C32C774C-6890-4D0B-93AE-FE5C6DE50FC6}">
      <dgm:prSet/>
      <dgm:spPr/>
      <dgm:t>
        <a:bodyPr/>
        <a:lstStyle/>
        <a:p>
          <a:endParaRPr lang="en-US"/>
        </a:p>
      </dgm:t>
    </dgm:pt>
    <dgm:pt modelId="{BF6F4E1E-4A58-47AD-846E-59B39C755A93}" type="sibTrans" cxnId="{C32C774C-6890-4D0B-93AE-FE5C6DE50FC6}">
      <dgm:prSet/>
      <dgm:spPr/>
      <dgm:t>
        <a:bodyPr/>
        <a:lstStyle/>
        <a:p>
          <a:endParaRPr lang="en-US"/>
        </a:p>
      </dgm:t>
    </dgm:pt>
    <dgm:pt modelId="{C8B4752A-A95F-466F-B9C6-16F96A501C6D}">
      <dgm:prSet phldrT="[Text]"/>
      <dgm:spPr/>
      <dgm:t>
        <a:bodyPr/>
        <a:lstStyle/>
        <a:p>
          <a:r>
            <a:rPr lang="en-US" dirty="0"/>
            <a:t>SQL Server engine in pool reads HDFS directory</a:t>
          </a:r>
        </a:p>
      </dgm:t>
    </dgm:pt>
    <dgm:pt modelId="{9F089DF8-815C-436A-9E06-0B7B8FB77FE0}" type="parTrans" cxnId="{B2475600-B861-4E52-BB89-1220C11C7AD2}">
      <dgm:prSet/>
      <dgm:spPr/>
      <dgm:t>
        <a:bodyPr/>
        <a:lstStyle/>
        <a:p>
          <a:endParaRPr lang="en-US"/>
        </a:p>
      </dgm:t>
    </dgm:pt>
    <dgm:pt modelId="{D32AE26E-2544-4E1A-A6B9-AC4ADDE50442}" type="sibTrans" cxnId="{B2475600-B861-4E52-BB89-1220C11C7AD2}">
      <dgm:prSet/>
      <dgm:spPr/>
      <dgm:t>
        <a:bodyPr/>
        <a:lstStyle/>
        <a:p>
          <a:endParaRPr lang="en-US"/>
        </a:p>
      </dgm:t>
    </dgm:pt>
    <dgm:pt modelId="{94F27A3B-4E6E-4798-A42F-A3729E97E9BA}">
      <dgm:prSet phldrT="[Text]"/>
      <dgm:spPr/>
      <dgm:t>
        <a:bodyPr/>
        <a:lstStyle/>
        <a:p>
          <a:r>
            <a:rPr lang="en-US" b="1" dirty="0"/>
            <a:t>webhdfs</a:t>
          </a:r>
          <a:r>
            <a:rPr lang="en-US" dirty="0"/>
            <a:t> or </a:t>
          </a:r>
          <a:r>
            <a:rPr lang="en-US" b="1" dirty="0"/>
            <a:t>livy</a:t>
          </a:r>
          <a:r>
            <a:rPr lang="en-US" dirty="0"/>
            <a:t> endpoints</a:t>
          </a:r>
        </a:p>
      </dgm:t>
    </dgm:pt>
    <dgm:pt modelId="{6E70CEF9-8D34-448C-AB1F-CB6FE8A6247E}" type="parTrans" cxnId="{61F8637A-9164-4007-BB64-3E8FCDD4FDB2}">
      <dgm:prSet/>
      <dgm:spPr/>
      <dgm:t>
        <a:bodyPr/>
        <a:lstStyle/>
        <a:p>
          <a:endParaRPr lang="en-US"/>
        </a:p>
      </dgm:t>
    </dgm:pt>
    <dgm:pt modelId="{3B93C927-8D5A-42A9-AF1C-13A85AA0055E}" type="sibTrans" cxnId="{61F8637A-9164-4007-BB64-3E8FCDD4FDB2}">
      <dgm:prSet/>
      <dgm:spPr/>
      <dgm:t>
        <a:bodyPr/>
        <a:lstStyle/>
        <a:p>
          <a:endParaRPr lang="en-US"/>
        </a:p>
      </dgm:t>
    </dgm:pt>
    <dgm:pt modelId="{8A054A45-098A-4CB9-A43A-6C2E80617FDE}">
      <dgm:prSet phldrT="[Text]"/>
      <dgm:spPr/>
      <dgm:t>
        <a:bodyPr/>
        <a:lstStyle/>
        <a:p>
          <a:r>
            <a:rPr lang="en-US" dirty="0"/>
            <a:t>Zookeeper for HA</a:t>
          </a:r>
        </a:p>
      </dgm:t>
    </dgm:pt>
    <dgm:pt modelId="{54E22E99-0D0D-40A0-B89C-26A1CEA1DF76}" type="parTrans" cxnId="{51FB5787-B609-402E-BB18-CFB1DAA73A02}">
      <dgm:prSet/>
      <dgm:spPr/>
      <dgm:t>
        <a:bodyPr/>
        <a:lstStyle/>
        <a:p>
          <a:endParaRPr lang="en-US"/>
        </a:p>
      </dgm:t>
    </dgm:pt>
    <dgm:pt modelId="{C2DB6052-BC88-461C-AC1A-A093DF081C27}" type="sibTrans" cxnId="{51FB5787-B609-402E-BB18-CFB1DAA73A02}">
      <dgm:prSet/>
      <dgm:spPr/>
      <dgm:t>
        <a:bodyPr/>
        <a:lstStyle/>
        <a:p>
          <a:endParaRPr lang="en-US"/>
        </a:p>
      </dgm:t>
    </dgm:pt>
    <dgm:pt modelId="{A79B892C-F7C5-4C6F-A14E-DF109A37685B}">
      <dgm:prSet phldrT="[Text]"/>
      <dgm:spPr/>
      <dgm:t>
        <a:bodyPr/>
        <a:lstStyle/>
        <a:p>
          <a:r>
            <a:rPr lang="en-US" dirty="0"/>
            <a:t>Mount external HDFS with Tiering</a:t>
          </a:r>
        </a:p>
      </dgm:t>
    </dgm:pt>
    <dgm:pt modelId="{1D1F0837-6608-41DE-8782-4C6B9B67D731}" type="parTrans" cxnId="{BAC35DDA-FBBA-40B1-9D88-8B7F8BAA7108}">
      <dgm:prSet/>
      <dgm:spPr/>
      <dgm:t>
        <a:bodyPr/>
        <a:lstStyle/>
        <a:p>
          <a:endParaRPr lang="en-US"/>
        </a:p>
      </dgm:t>
    </dgm:pt>
    <dgm:pt modelId="{E0375A60-EA2B-4371-991D-D857429E414C}" type="sibTrans" cxnId="{BAC35DDA-FBBA-40B1-9D88-8B7F8BAA7108}">
      <dgm:prSet/>
      <dgm:spPr/>
      <dgm:t>
        <a:bodyPr/>
        <a:lstStyle/>
        <a:p>
          <a:endParaRPr lang="en-US"/>
        </a:p>
      </dgm:t>
    </dgm:pt>
    <dgm:pt modelId="{A081D2AF-9FF2-4836-9E55-8679CD8C6D9C}" type="pres">
      <dgm:prSet presAssocID="{D174983D-E731-44C8-AF3D-8A39CE6BBC74}" presName="diagram" presStyleCnt="0">
        <dgm:presLayoutVars>
          <dgm:dir/>
          <dgm:resizeHandles val="exact"/>
        </dgm:presLayoutVars>
      </dgm:prSet>
      <dgm:spPr/>
    </dgm:pt>
    <dgm:pt modelId="{12B00199-2C36-47E7-B7CF-757F70E5AF29}" type="pres">
      <dgm:prSet presAssocID="{09AB2878-1FBC-4586-A2C9-B9C8EE8655E3}" presName="node" presStyleLbl="node1" presStyleIdx="0" presStyleCnt="8">
        <dgm:presLayoutVars>
          <dgm:bulletEnabled val="1"/>
        </dgm:presLayoutVars>
      </dgm:prSet>
      <dgm:spPr/>
    </dgm:pt>
    <dgm:pt modelId="{AD7D0598-D580-49EB-BA2B-0BB716A3E044}" type="pres">
      <dgm:prSet presAssocID="{1324AA5F-C253-460B-9E6A-DCFE162C9F1F}" presName="sibTrans" presStyleCnt="0"/>
      <dgm:spPr/>
    </dgm:pt>
    <dgm:pt modelId="{616CA07F-C732-4EC6-AC1D-91CDA67766AC}" type="pres">
      <dgm:prSet presAssocID="{883DB846-3F28-445B-BB55-82A43557201C}" presName="node" presStyleLbl="node1" presStyleIdx="1" presStyleCnt="8">
        <dgm:presLayoutVars>
          <dgm:bulletEnabled val="1"/>
        </dgm:presLayoutVars>
      </dgm:prSet>
      <dgm:spPr/>
    </dgm:pt>
    <dgm:pt modelId="{DB899311-930E-4966-B3E9-3CAAFE047D37}" type="pres">
      <dgm:prSet presAssocID="{89829348-4BAD-4C35-A74B-6CB91C8F31E6}" presName="sibTrans" presStyleCnt="0"/>
      <dgm:spPr/>
    </dgm:pt>
    <dgm:pt modelId="{9178A129-8D6C-4BA7-9944-35D8F34A3E57}" type="pres">
      <dgm:prSet presAssocID="{C8B4752A-A95F-466F-B9C6-16F96A501C6D}" presName="node" presStyleLbl="node1" presStyleIdx="2" presStyleCnt="8">
        <dgm:presLayoutVars>
          <dgm:bulletEnabled val="1"/>
        </dgm:presLayoutVars>
      </dgm:prSet>
      <dgm:spPr/>
    </dgm:pt>
    <dgm:pt modelId="{09D22C7A-F4C1-426F-9824-A1E2EBDE4C8F}" type="pres">
      <dgm:prSet presAssocID="{D32AE26E-2544-4E1A-A6B9-AC4ADDE50442}" presName="sibTrans" presStyleCnt="0"/>
      <dgm:spPr/>
    </dgm:pt>
    <dgm:pt modelId="{563D5FF3-1AA3-4A26-A9C2-B1F19C6E74ED}" type="pres">
      <dgm:prSet presAssocID="{94F27A3B-4E6E-4798-A42F-A3729E97E9BA}" presName="node" presStyleLbl="node1" presStyleIdx="3" presStyleCnt="8">
        <dgm:presLayoutVars>
          <dgm:bulletEnabled val="1"/>
        </dgm:presLayoutVars>
      </dgm:prSet>
      <dgm:spPr/>
    </dgm:pt>
    <dgm:pt modelId="{900F0B66-AB01-4985-AD20-571993BBAEB4}" type="pres">
      <dgm:prSet presAssocID="{3B93C927-8D5A-42A9-AF1C-13A85AA0055E}" presName="sibTrans" presStyleCnt="0"/>
      <dgm:spPr/>
    </dgm:pt>
    <dgm:pt modelId="{C6EBDE5D-D1FD-4A78-B3F6-09FE6BF593C8}" type="pres">
      <dgm:prSet presAssocID="{5F8F31EA-2DC3-4EC3-94E0-2B5297DB7966}" presName="node" presStyleLbl="node1" presStyleIdx="4" presStyleCnt="8">
        <dgm:presLayoutVars>
          <dgm:bulletEnabled val="1"/>
        </dgm:presLayoutVars>
      </dgm:prSet>
      <dgm:spPr/>
    </dgm:pt>
    <dgm:pt modelId="{CFBD90D5-E751-4F30-8BE2-4FEB907C148D}" type="pres">
      <dgm:prSet presAssocID="{CC64B553-327D-4BB6-9CEE-AFBAFD1B59C2}" presName="sibTrans" presStyleCnt="0"/>
      <dgm:spPr/>
    </dgm:pt>
    <dgm:pt modelId="{8122B857-B17A-4105-9963-81569AFD2902}" type="pres">
      <dgm:prSet presAssocID="{8708BC81-1320-47EB-B979-223F1515321A}" presName="node" presStyleLbl="node1" presStyleIdx="5" presStyleCnt="8">
        <dgm:presLayoutVars>
          <dgm:bulletEnabled val="1"/>
        </dgm:presLayoutVars>
      </dgm:prSet>
      <dgm:spPr/>
    </dgm:pt>
    <dgm:pt modelId="{C0D7CF2D-FE6F-4325-B75E-8C9BDCCA2B82}" type="pres">
      <dgm:prSet presAssocID="{BF6F4E1E-4A58-47AD-846E-59B39C755A93}" presName="sibTrans" presStyleCnt="0"/>
      <dgm:spPr/>
    </dgm:pt>
    <dgm:pt modelId="{915A2A59-4071-4488-99E2-77E3B3F15D3D}" type="pres">
      <dgm:prSet presAssocID="{8A054A45-098A-4CB9-A43A-6C2E80617FDE}" presName="node" presStyleLbl="node1" presStyleIdx="6" presStyleCnt="8">
        <dgm:presLayoutVars>
          <dgm:bulletEnabled val="1"/>
        </dgm:presLayoutVars>
      </dgm:prSet>
      <dgm:spPr/>
    </dgm:pt>
    <dgm:pt modelId="{4F6D0BED-CCBB-4D7C-8144-4705B591B051}" type="pres">
      <dgm:prSet presAssocID="{C2DB6052-BC88-461C-AC1A-A093DF081C27}" presName="sibTrans" presStyleCnt="0"/>
      <dgm:spPr/>
    </dgm:pt>
    <dgm:pt modelId="{E9AF6CCA-C877-4B6A-A279-680D54EA2515}" type="pres">
      <dgm:prSet presAssocID="{A79B892C-F7C5-4C6F-A14E-DF109A37685B}" presName="node" presStyleLbl="node1" presStyleIdx="7" presStyleCnt="8">
        <dgm:presLayoutVars>
          <dgm:bulletEnabled val="1"/>
        </dgm:presLayoutVars>
      </dgm:prSet>
      <dgm:spPr/>
    </dgm:pt>
  </dgm:ptLst>
  <dgm:cxnLst>
    <dgm:cxn modelId="{B2475600-B861-4E52-BB89-1220C11C7AD2}" srcId="{D174983D-E731-44C8-AF3D-8A39CE6BBC74}" destId="{C8B4752A-A95F-466F-B9C6-16F96A501C6D}" srcOrd="2" destOrd="0" parTransId="{9F089DF8-815C-436A-9E06-0B7B8FB77FE0}" sibTransId="{D32AE26E-2544-4E1A-A6B9-AC4ADDE50442}"/>
    <dgm:cxn modelId="{E4DFF607-2B38-4183-A048-39F69EA2AACE}" type="presOf" srcId="{8A054A45-098A-4CB9-A43A-6C2E80617FDE}" destId="{915A2A59-4071-4488-99E2-77E3B3F15D3D}" srcOrd="0" destOrd="0" presId="urn:microsoft.com/office/officeart/2005/8/layout/default"/>
    <dgm:cxn modelId="{045AAA0C-30DD-4B4B-94D4-CC9B9A31B0A9}" type="presOf" srcId="{A79B892C-F7C5-4C6F-A14E-DF109A37685B}" destId="{E9AF6CCA-C877-4B6A-A279-680D54EA2515}" srcOrd="0" destOrd="0" presId="urn:microsoft.com/office/officeart/2005/8/layout/default"/>
    <dgm:cxn modelId="{15B4EB1F-D3AF-4BA1-8CF7-46F399A95184}" type="presOf" srcId="{883DB846-3F28-445B-BB55-82A43557201C}" destId="{616CA07F-C732-4EC6-AC1D-91CDA67766AC}" srcOrd="0" destOrd="0" presId="urn:microsoft.com/office/officeart/2005/8/layout/default"/>
    <dgm:cxn modelId="{B5FE933E-EF84-4CF6-9B7C-91EA8389BF2F}" type="presOf" srcId="{09AB2878-1FBC-4586-A2C9-B9C8EE8655E3}" destId="{12B00199-2C36-47E7-B7CF-757F70E5AF29}" srcOrd="0" destOrd="0" presId="urn:microsoft.com/office/officeart/2005/8/layout/default"/>
    <dgm:cxn modelId="{C32C774C-6890-4D0B-93AE-FE5C6DE50FC6}" srcId="{D174983D-E731-44C8-AF3D-8A39CE6BBC74}" destId="{8708BC81-1320-47EB-B979-223F1515321A}" srcOrd="5" destOrd="0" parTransId="{61EEB9EE-6DB4-4701-B5AA-85DF97EC805C}" sibTransId="{BF6F4E1E-4A58-47AD-846E-59B39C755A93}"/>
    <dgm:cxn modelId="{61F8637A-9164-4007-BB64-3E8FCDD4FDB2}" srcId="{D174983D-E731-44C8-AF3D-8A39CE6BBC74}" destId="{94F27A3B-4E6E-4798-A42F-A3729E97E9BA}" srcOrd="3" destOrd="0" parTransId="{6E70CEF9-8D34-448C-AB1F-CB6FE8A6247E}" sibTransId="{3B93C927-8D5A-42A9-AF1C-13A85AA0055E}"/>
    <dgm:cxn modelId="{51FB5787-B609-402E-BB18-CFB1DAA73A02}" srcId="{D174983D-E731-44C8-AF3D-8A39CE6BBC74}" destId="{8A054A45-098A-4CB9-A43A-6C2E80617FDE}" srcOrd="6" destOrd="0" parTransId="{54E22E99-0D0D-40A0-B89C-26A1CEA1DF76}" sibTransId="{C2DB6052-BC88-461C-AC1A-A093DF081C27}"/>
    <dgm:cxn modelId="{392A188D-AADF-42AF-9D26-0F60ECF44ABA}" srcId="{D174983D-E731-44C8-AF3D-8A39CE6BBC74}" destId="{09AB2878-1FBC-4586-A2C9-B9C8EE8655E3}" srcOrd="0" destOrd="0" parTransId="{1F49CF60-1D8B-46CF-A074-F45C3944D268}" sibTransId="{1324AA5F-C253-460B-9E6A-DCFE162C9F1F}"/>
    <dgm:cxn modelId="{E1D3FC91-87A0-4ACE-9A2F-8F17619FBBAC}" srcId="{D174983D-E731-44C8-AF3D-8A39CE6BBC74}" destId="{883DB846-3F28-445B-BB55-82A43557201C}" srcOrd="1" destOrd="0" parTransId="{99ACF2D7-ACE2-4AD7-9B3D-3A82F082560B}" sibTransId="{89829348-4BAD-4C35-A74B-6CB91C8F31E6}"/>
    <dgm:cxn modelId="{FD631CBE-511B-45CC-B4E8-B484434711F3}" srcId="{D174983D-E731-44C8-AF3D-8A39CE6BBC74}" destId="{5F8F31EA-2DC3-4EC3-94E0-2B5297DB7966}" srcOrd="4" destOrd="0" parTransId="{C1C8D7F8-9FA2-43C7-9A84-33901CE0702E}" sibTransId="{CC64B553-327D-4BB6-9CEE-AFBAFD1B59C2}"/>
    <dgm:cxn modelId="{E220D9C3-01AE-48A4-A73E-B3C6BCBDB874}" type="presOf" srcId="{5F8F31EA-2DC3-4EC3-94E0-2B5297DB7966}" destId="{C6EBDE5D-D1FD-4A78-B3F6-09FE6BF593C8}" srcOrd="0" destOrd="0" presId="urn:microsoft.com/office/officeart/2005/8/layout/default"/>
    <dgm:cxn modelId="{9C7016C5-C83D-4F7B-B93B-2489A6E41F69}" type="presOf" srcId="{C8B4752A-A95F-466F-B9C6-16F96A501C6D}" destId="{9178A129-8D6C-4BA7-9944-35D8F34A3E57}" srcOrd="0" destOrd="0" presId="urn:microsoft.com/office/officeart/2005/8/layout/default"/>
    <dgm:cxn modelId="{B3FBE6C7-E072-4E9F-A6E6-FF5DCA89CFA6}" type="presOf" srcId="{8708BC81-1320-47EB-B979-223F1515321A}" destId="{8122B857-B17A-4105-9963-81569AFD2902}" srcOrd="0" destOrd="0" presId="urn:microsoft.com/office/officeart/2005/8/layout/default"/>
    <dgm:cxn modelId="{7D9E77CF-F5AB-4F08-8035-0B8158875E30}" type="presOf" srcId="{D174983D-E731-44C8-AF3D-8A39CE6BBC74}" destId="{A081D2AF-9FF2-4836-9E55-8679CD8C6D9C}" srcOrd="0" destOrd="0" presId="urn:microsoft.com/office/officeart/2005/8/layout/default"/>
    <dgm:cxn modelId="{BAC35DDA-FBBA-40B1-9D88-8B7F8BAA7108}" srcId="{D174983D-E731-44C8-AF3D-8A39CE6BBC74}" destId="{A79B892C-F7C5-4C6F-A14E-DF109A37685B}" srcOrd="7" destOrd="0" parTransId="{1D1F0837-6608-41DE-8782-4C6B9B67D731}" sibTransId="{E0375A60-EA2B-4371-991D-D857429E414C}"/>
    <dgm:cxn modelId="{5FEC0DED-1FE4-4DF9-9D77-98FD6E8F4A35}" type="presOf" srcId="{94F27A3B-4E6E-4798-A42F-A3729E97E9BA}" destId="{563D5FF3-1AA3-4A26-A9C2-B1F19C6E74ED}" srcOrd="0" destOrd="0" presId="urn:microsoft.com/office/officeart/2005/8/layout/default"/>
    <dgm:cxn modelId="{0C678B30-A3AF-47FC-AABF-F2A5712EC61C}" type="presParOf" srcId="{A081D2AF-9FF2-4836-9E55-8679CD8C6D9C}" destId="{12B00199-2C36-47E7-B7CF-757F70E5AF29}" srcOrd="0" destOrd="0" presId="urn:microsoft.com/office/officeart/2005/8/layout/default"/>
    <dgm:cxn modelId="{988F09BD-11C9-47C4-963B-B9DEFE032160}" type="presParOf" srcId="{A081D2AF-9FF2-4836-9E55-8679CD8C6D9C}" destId="{AD7D0598-D580-49EB-BA2B-0BB716A3E044}" srcOrd="1" destOrd="0" presId="urn:microsoft.com/office/officeart/2005/8/layout/default"/>
    <dgm:cxn modelId="{6CEFEB4D-8036-4527-BED2-4B1BE7904503}" type="presParOf" srcId="{A081D2AF-9FF2-4836-9E55-8679CD8C6D9C}" destId="{616CA07F-C732-4EC6-AC1D-91CDA67766AC}" srcOrd="2" destOrd="0" presId="urn:microsoft.com/office/officeart/2005/8/layout/default"/>
    <dgm:cxn modelId="{0827FCBE-4311-4F1D-9988-D9CA537EBB40}" type="presParOf" srcId="{A081D2AF-9FF2-4836-9E55-8679CD8C6D9C}" destId="{DB899311-930E-4966-B3E9-3CAAFE047D37}" srcOrd="3" destOrd="0" presId="urn:microsoft.com/office/officeart/2005/8/layout/default"/>
    <dgm:cxn modelId="{943F3352-4753-4CB9-BE1D-F9CA0FDF34E7}" type="presParOf" srcId="{A081D2AF-9FF2-4836-9E55-8679CD8C6D9C}" destId="{9178A129-8D6C-4BA7-9944-35D8F34A3E57}" srcOrd="4" destOrd="0" presId="urn:microsoft.com/office/officeart/2005/8/layout/default"/>
    <dgm:cxn modelId="{91056AD8-8BF2-4044-B895-0255C7A8E612}" type="presParOf" srcId="{A081D2AF-9FF2-4836-9E55-8679CD8C6D9C}" destId="{09D22C7A-F4C1-426F-9824-A1E2EBDE4C8F}" srcOrd="5" destOrd="0" presId="urn:microsoft.com/office/officeart/2005/8/layout/default"/>
    <dgm:cxn modelId="{3C25FD02-6AA8-4549-93D1-2C8E577D6D9A}" type="presParOf" srcId="{A081D2AF-9FF2-4836-9E55-8679CD8C6D9C}" destId="{563D5FF3-1AA3-4A26-A9C2-B1F19C6E74ED}" srcOrd="6" destOrd="0" presId="urn:microsoft.com/office/officeart/2005/8/layout/default"/>
    <dgm:cxn modelId="{0E092667-ADCD-4BDE-B4BE-6ED5ADEEB1CB}" type="presParOf" srcId="{A081D2AF-9FF2-4836-9E55-8679CD8C6D9C}" destId="{900F0B66-AB01-4985-AD20-571993BBAEB4}" srcOrd="7" destOrd="0" presId="urn:microsoft.com/office/officeart/2005/8/layout/default"/>
    <dgm:cxn modelId="{572F3528-094C-4336-8E41-E908C2B6D87F}" type="presParOf" srcId="{A081D2AF-9FF2-4836-9E55-8679CD8C6D9C}" destId="{C6EBDE5D-D1FD-4A78-B3F6-09FE6BF593C8}" srcOrd="8" destOrd="0" presId="urn:microsoft.com/office/officeart/2005/8/layout/default"/>
    <dgm:cxn modelId="{B7412D5A-B68B-4FCE-85BD-81F5ED1AE5D5}" type="presParOf" srcId="{A081D2AF-9FF2-4836-9E55-8679CD8C6D9C}" destId="{CFBD90D5-E751-4F30-8BE2-4FEB907C148D}" srcOrd="9" destOrd="0" presId="urn:microsoft.com/office/officeart/2005/8/layout/default"/>
    <dgm:cxn modelId="{A99951BF-619C-4941-88D2-6A8248E207AF}" type="presParOf" srcId="{A081D2AF-9FF2-4836-9E55-8679CD8C6D9C}" destId="{8122B857-B17A-4105-9963-81569AFD2902}" srcOrd="10" destOrd="0" presId="urn:microsoft.com/office/officeart/2005/8/layout/default"/>
    <dgm:cxn modelId="{9B804287-C8F2-40BC-8BB2-4A9AAEB6035B}" type="presParOf" srcId="{A081D2AF-9FF2-4836-9E55-8679CD8C6D9C}" destId="{C0D7CF2D-FE6F-4325-B75E-8C9BDCCA2B82}" srcOrd="11" destOrd="0" presId="urn:microsoft.com/office/officeart/2005/8/layout/default"/>
    <dgm:cxn modelId="{EA9D8328-AEC5-4666-9A8A-4F5CE0C14490}" type="presParOf" srcId="{A081D2AF-9FF2-4836-9E55-8679CD8C6D9C}" destId="{915A2A59-4071-4488-99E2-77E3B3F15D3D}" srcOrd="12" destOrd="0" presId="urn:microsoft.com/office/officeart/2005/8/layout/default"/>
    <dgm:cxn modelId="{489ADB98-6D18-4A3F-BB35-455DFB0C6DAE}" type="presParOf" srcId="{A081D2AF-9FF2-4836-9E55-8679CD8C6D9C}" destId="{4F6D0BED-CCBB-4D7C-8144-4705B591B051}" srcOrd="13" destOrd="0" presId="urn:microsoft.com/office/officeart/2005/8/layout/default"/>
    <dgm:cxn modelId="{FD56E458-593C-4DD4-A6C4-3A3FFF68E011}" type="presParOf" srcId="{A081D2AF-9FF2-4836-9E55-8679CD8C6D9C}" destId="{E9AF6CCA-C877-4B6A-A279-680D54EA2515}"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1C45E3-0257-4D95-BC8D-96517BCF0397}"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n-US"/>
        </a:p>
      </dgm:t>
    </dgm:pt>
    <dgm:pt modelId="{5EF6A799-A742-4611-97FD-281019B26E85}">
      <dgm:prSet/>
      <dgm:spPr/>
      <dgm:t>
        <a:bodyPr/>
        <a:lstStyle/>
        <a:p>
          <a:r>
            <a:rPr lang="en-US" b="1" baseline="0" dirty="0"/>
            <a:t>sqldatapool</a:t>
          </a:r>
          <a:r>
            <a:rPr lang="en-US" baseline="0" dirty="0"/>
            <a:t> connector</a:t>
          </a:r>
          <a:endParaRPr lang="en-US" dirty="0"/>
        </a:p>
      </dgm:t>
    </dgm:pt>
    <dgm:pt modelId="{90FD88F8-527B-4AE6-AE0A-036BDA661872}" type="parTrans" cxnId="{EF9B0D39-3659-4E2D-B97E-705CD09796DA}">
      <dgm:prSet/>
      <dgm:spPr/>
      <dgm:t>
        <a:bodyPr/>
        <a:lstStyle/>
        <a:p>
          <a:endParaRPr lang="en-US"/>
        </a:p>
      </dgm:t>
    </dgm:pt>
    <dgm:pt modelId="{BF634B13-9C27-454D-B8EE-30F324FB048C}" type="sibTrans" cxnId="{EF9B0D39-3659-4E2D-B97E-705CD09796DA}">
      <dgm:prSet/>
      <dgm:spPr/>
      <dgm:t>
        <a:bodyPr/>
        <a:lstStyle/>
        <a:p>
          <a:endParaRPr lang="en-US"/>
        </a:p>
      </dgm:t>
    </dgm:pt>
    <dgm:pt modelId="{09EC95E0-97CC-45CC-BE54-E7EC960555AF}">
      <dgm:prSet/>
      <dgm:spPr/>
      <dgm:t>
        <a:bodyPr/>
        <a:lstStyle/>
        <a:p>
          <a:r>
            <a:rPr lang="en-US" baseline="0" dirty="0"/>
            <a:t>INSERT, SELECT, TRUNCATE TABLE, EXECUTE AS</a:t>
          </a:r>
          <a:endParaRPr lang="en-US" dirty="0"/>
        </a:p>
      </dgm:t>
    </dgm:pt>
    <dgm:pt modelId="{43E1E712-5942-46F5-9FBD-A3C633DDD532}" type="parTrans" cxnId="{9795E6B2-8A65-43D3-A9C3-16F3EC5E31BE}">
      <dgm:prSet/>
      <dgm:spPr/>
      <dgm:t>
        <a:bodyPr/>
        <a:lstStyle/>
        <a:p>
          <a:endParaRPr lang="en-US"/>
        </a:p>
      </dgm:t>
    </dgm:pt>
    <dgm:pt modelId="{817A2C8D-FBEF-425C-9684-1358CFF0B9EB}" type="sibTrans" cxnId="{9795E6B2-8A65-43D3-A9C3-16F3EC5E31BE}">
      <dgm:prSet/>
      <dgm:spPr/>
      <dgm:t>
        <a:bodyPr/>
        <a:lstStyle/>
        <a:p>
          <a:endParaRPr lang="en-US"/>
        </a:p>
      </dgm:t>
    </dgm:pt>
    <dgm:pt modelId="{03DA0C88-7322-4CD0-A991-9D33E1F58931}">
      <dgm:prSet/>
      <dgm:spPr/>
      <dgm:t>
        <a:bodyPr/>
        <a:lstStyle/>
        <a:p>
          <a:r>
            <a:rPr lang="en-US" baseline="0" dirty="0"/>
            <a:t>SQL Server instances with </a:t>
          </a:r>
          <a:r>
            <a:rPr lang="en-US" i="1" baseline="0" dirty="0"/>
            <a:t>sharded</a:t>
          </a:r>
          <a:r>
            <a:rPr lang="en-US" baseline="0" dirty="0"/>
            <a:t> data using columnstore</a:t>
          </a:r>
          <a:endParaRPr lang="en-US" dirty="0"/>
        </a:p>
      </dgm:t>
    </dgm:pt>
    <dgm:pt modelId="{E4D760A1-BAC0-476F-9572-4E2302C610CC}" type="parTrans" cxnId="{B453C7E0-5ADC-4160-BAD5-CAD1971D3792}">
      <dgm:prSet/>
      <dgm:spPr/>
      <dgm:t>
        <a:bodyPr/>
        <a:lstStyle/>
        <a:p>
          <a:endParaRPr lang="en-US"/>
        </a:p>
      </dgm:t>
    </dgm:pt>
    <dgm:pt modelId="{C954B44A-1701-4070-8531-509AD34369A5}" type="sibTrans" cxnId="{B453C7E0-5ADC-4160-BAD5-CAD1971D3792}">
      <dgm:prSet/>
      <dgm:spPr/>
      <dgm:t>
        <a:bodyPr/>
        <a:lstStyle/>
        <a:p>
          <a:endParaRPr lang="en-US"/>
        </a:p>
      </dgm:t>
    </dgm:pt>
    <dgm:pt modelId="{68BCD3B4-83E1-4F85-AFF0-CEBEA9B6F3D6}">
      <dgm:prSet/>
      <dgm:spPr/>
      <dgm:t>
        <a:bodyPr/>
        <a:lstStyle/>
        <a:p>
          <a:r>
            <a:rPr lang="en-US" baseline="0" dirty="0"/>
            <a:t>Ingest with T-SQL from any data source</a:t>
          </a:r>
          <a:endParaRPr lang="en-US" dirty="0"/>
        </a:p>
      </dgm:t>
    </dgm:pt>
    <dgm:pt modelId="{0216EF47-95EB-449C-A67E-7EA498A0A997}" type="parTrans" cxnId="{DD64F232-FF9C-4A53-9B3A-92557B0C4927}">
      <dgm:prSet/>
      <dgm:spPr/>
      <dgm:t>
        <a:bodyPr/>
        <a:lstStyle/>
        <a:p>
          <a:endParaRPr lang="en-US"/>
        </a:p>
      </dgm:t>
    </dgm:pt>
    <dgm:pt modelId="{5C25B9C5-DAE2-4FB1-BE81-3ADED6C917B3}" type="sibTrans" cxnId="{DD64F232-FF9C-4A53-9B3A-92557B0C4927}">
      <dgm:prSet/>
      <dgm:spPr/>
      <dgm:t>
        <a:bodyPr/>
        <a:lstStyle/>
        <a:p>
          <a:endParaRPr lang="en-US"/>
        </a:p>
      </dgm:t>
    </dgm:pt>
    <dgm:pt modelId="{87AAE30F-D0ED-404A-8056-51CC73FF7804}">
      <dgm:prSet/>
      <dgm:spPr/>
      <dgm:t>
        <a:bodyPr/>
        <a:lstStyle/>
        <a:p>
          <a:r>
            <a:rPr lang="en-US" baseline="0" dirty="0"/>
            <a:t>Ingest with Spark from HDFS</a:t>
          </a:r>
          <a:endParaRPr lang="en-US" dirty="0"/>
        </a:p>
      </dgm:t>
    </dgm:pt>
    <dgm:pt modelId="{E477E6E2-FFE4-4328-B4F9-D9132BC99A94}" type="parTrans" cxnId="{1272EA18-6B76-4D8A-8512-3B0D672F2CD3}">
      <dgm:prSet/>
      <dgm:spPr/>
      <dgm:t>
        <a:bodyPr/>
        <a:lstStyle/>
        <a:p>
          <a:endParaRPr lang="en-US"/>
        </a:p>
      </dgm:t>
    </dgm:pt>
    <dgm:pt modelId="{E42CCDFB-4901-4A2F-90C7-5ACF608CE24F}" type="sibTrans" cxnId="{1272EA18-6B76-4D8A-8512-3B0D672F2CD3}">
      <dgm:prSet/>
      <dgm:spPr/>
      <dgm:t>
        <a:bodyPr/>
        <a:lstStyle/>
        <a:p>
          <a:endParaRPr lang="en-US"/>
        </a:p>
      </dgm:t>
    </dgm:pt>
    <dgm:pt modelId="{931DF793-BA15-473D-B369-4FD9111DC185}">
      <dgm:prSet/>
      <dgm:spPr/>
      <dgm:t>
        <a:bodyPr/>
        <a:lstStyle/>
        <a:p>
          <a:r>
            <a:rPr lang="en-US" baseline="0" dirty="0"/>
            <a:t>Use for cached or offline results</a:t>
          </a:r>
          <a:endParaRPr lang="en-US" dirty="0"/>
        </a:p>
      </dgm:t>
    </dgm:pt>
    <dgm:pt modelId="{06A88D68-9141-434D-8D53-06055CBDA218}" type="parTrans" cxnId="{2084E157-C994-43CE-956B-0C4102EA0A65}">
      <dgm:prSet/>
      <dgm:spPr/>
      <dgm:t>
        <a:bodyPr/>
        <a:lstStyle/>
        <a:p>
          <a:endParaRPr lang="en-US"/>
        </a:p>
      </dgm:t>
    </dgm:pt>
    <dgm:pt modelId="{65118C16-EC90-4C95-B568-19671F158448}" type="sibTrans" cxnId="{2084E157-C994-43CE-956B-0C4102EA0A65}">
      <dgm:prSet/>
      <dgm:spPr/>
      <dgm:t>
        <a:bodyPr/>
        <a:lstStyle/>
        <a:p>
          <a:endParaRPr lang="en-US"/>
        </a:p>
      </dgm:t>
    </dgm:pt>
    <dgm:pt modelId="{D9456E96-C690-46AA-A08D-6D9682DAEB4A}" type="pres">
      <dgm:prSet presAssocID="{7B1C45E3-0257-4D95-BC8D-96517BCF0397}" presName="linear" presStyleCnt="0">
        <dgm:presLayoutVars>
          <dgm:animLvl val="lvl"/>
          <dgm:resizeHandles val="exact"/>
        </dgm:presLayoutVars>
      </dgm:prSet>
      <dgm:spPr/>
    </dgm:pt>
    <dgm:pt modelId="{46686A99-56E6-475C-8382-8025FC0534AF}" type="pres">
      <dgm:prSet presAssocID="{5EF6A799-A742-4611-97FD-281019B26E85}" presName="parentText" presStyleLbl="node1" presStyleIdx="0" presStyleCnt="6">
        <dgm:presLayoutVars>
          <dgm:chMax val="0"/>
          <dgm:bulletEnabled val="1"/>
        </dgm:presLayoutVars>
      </dgm:prSet>
      <dgm:spPr/>
    </dgm:pt>
    <dgm:pt modelId="{BF838081-BB39-4127-8C0C-6FAB0A687A3D}" type="pres">
      <dgm:prSet presAssocID="{BF634B13-9C27-454D-B8EE-30F324FB048C}" presName="spacer" presStyleCnt="0"/>
      <dgm:spPr/>
    </dgm:pt>
    <dgm:pt modelId="{73991EAA-FA87-4775-8286-1B4F881BA651}" type="pres">
      <dgm:prSet presAssocID="{09EC95E0-97CC-45CC-BE54-E7EC960555AF}" presName="parentText" presStyleLbl="node1" presStyleIdx="1" presStyleCnt="6">
        <dgm:presLayoutVars>
          <dgm:chMax val="0"/>
          <dgm:bulletEnabled val="1"/>
        </dgm:presLayoutVars>
      </dgm:prSet>
      <dgm:spPr/>
    </dgm:pt>
    <dgm:pt modelId="{F536861A-CAA7-400A-919E-E52F101B96EF}" type="pres">
      <dgm:prSet presAssocID="{817A2C8D-FBEF-425C-9684-1358CFF0B9EB}" presName="spacer" presStyleCnt="0"/>
      <dgm:spPr/>
    </dgm:pt>
    <dgm:pt modelId="{65331737-5118-4F57-9F25-6482CB29DEC0}" type="pres">
      <dgm:prSet presAssocID="{03DA0C88-7322-4CD0-A991-9D33E1F58931}" presName="parentText" presStyleLbl="node1" presStyleIdx="2" presStyleCnt="6">
        <dgm:presLayoutVars>
          <dgm:chMax val="0"/>
          <dgm:bulletEnabled val="1"/>
        </dgm:presLayoutVars>
      </dgm:prSet>
      <dgm:spPr/>
    </dgm:pt>
    <dgm:pt modelId="{4F68A6CF-BDD1-47E4-94E5-C0F9DF3E9F47}" type="pres">
      <dgm:prSet presAssocID="{C954B44A-1701-4070-8531-509AD34369A5}" presName="spacer" presStyleCnt="0"/>
      <dgm:spPr/>
    </dgm:pt>
    <dgm:pt modelId="{C3341135-F451-48DD-B80C-0A94442F4C20}" type="pres">
      <dgm:prSet presAssocID="{68BCD3B4-83E1-4F85-AFF0-CEBEA9B6F3D6}" presName="parentText" presStyleLbl="node1" presStyleIdx="3" presStyleCnt="6">
        <dgm:presLayoutVars>
          <dgm:chMax val="0"/>
          <dgm:bulletEnabled val="1"/>
        </dgm:presLayoutVars>
      </dgm:prSet>
      <dgm:spPr/>
    </dgm:pt>
    <dgm:pt modelId="{625F2A7A-966F-4771-A9C9-AA54E0FA47D4}" type="pres">
      <dgm:prSet presAssocID="{5C25B9C5-DAE2-4FB1-BE81-3ADED6C917B3}" presName="spacer" presStyleCnt="0"/>
      <dgm:spPr/>
    </dgm:pt>
    <dgm:pt modelId="{2E5FB7DC-84E7-4F95-9BEF-8030A837898A}" type="pres">
      <dgm:prSet presAssocID="{87AAE30F-D0ED-404A-8056-51CC73FF7804}" presName="parentText" presStyleLbl="node1" presStyleIdx="4" presStyleCnt="6">
        <dgm:presLayoutVars>
          <dgm:chMax val="0"/>
          <dgm:bulletEnabled val="1"/>
        </dgm:presLayoutVars>
      </dgm:prSet>
      <dgm:spPr/>
    </dgm:pt>
    <dgm:pt modelId="{EB0132C9-867E-41F7-9309-77A183484B76}" type="pres">
      <dgm:prSet presAssocID="{E42CCDFB-4901-4A2F-90C7-5ACF608CE24F}" presName="spacer" presStyleCnt="0"/>
      <dgm:spPr/>
    </dgm:pt>
    <dgm:pt modelId="{FE372AAB-9E84-4D6D-8076-E0BF15F9C401}" type="pres">
      <dgm:prSet presAssocID="{931DF793-BA15-473D-B369-4FD9111DC185}" presName="parentText" presStyleLbl="node1" presStyleIdx="5" presStyleCnt="6">
        <dgm:presLayoutVars>
          <dgm:chMax val="0"/>
          <dgm:bulletEnabled val="1"/>
        </dgm:presLayoutVars>
      </dgm:prSet>
      <dgm:spPr/>
    </dgm:pt>
  </dgm:ptLst>
  <dgm:cxnLst>
    <dgm:cxn modelId="{1272EA18-6B76-4D8A-8512-3B0D672F2CD3}" srcId="{7B1C45E3-0257-4D95-BC8D-96517BCF0397}" destId="{87AAE30F-D0ED-404A-8056-51CC73FF7804}" srcOrd="4" destOrd="0" parTransId="{E477E6E2-FFE4-4328-B4F9-D9132BC99A94}" sibTransId="{E42CCDFB-4901-4A2F-90C7-5ACF608CE24F}"/>
    <dgm:cxn modelId="{0696132F-290B-439D-B451-EF5E252359C9}" type="presOf" srcId="{87AAE30F-D0ED-404A-8056-51CC73FF7804}" destId="{2E5FB7DC-84E7-4F95-9BEF-8030A837898A}" srcOrd="0" destOrd="0" presId="urn:microsoft.com/office/officeart/2005/8/layout/vList2"/>
    <dgm:cxn modelId="{DD64F232-FF9C-4A53-9B3A-92557B0C4927}" srcId="{7B1C45E3-0257-4D95-BC8D-96517BCF0397}" destId="{68BCD3B4-83E1-4F85-AFF0-CEBEA9B6F3D6}" srcOrd="3" destOrd="0" parTransId="{0216EF47-95EB-449C-A67E-7EA498A0A997}" sibTransId="{5C25B9C5-DAE2-4FB1-BE81-3ADED6C917B3}"/>
    <dgm:cxn modelId="{EF9B0D39-3659-4E2D-B97E-705CD09796DA}" srcId="{7B1C45E3-0257-4D95-BC8D-96517BCF0397}" destId="{5EF6A799-A742-4611-97FD-281019B26E85}" srcOrd="0" destOrd="0" parTransId="{90FD88F8-527B-4AE6-AE0A-036BDA661872}" sibTransId="{BF634B13-9C27-454D-B8EE-30F324FB048C}"/>
    <dgm:cxn modelId="{9F1FC170-E3DD-41E5-AAAC-9AB8509A4C34}" type="presOf" srcId="{68BCD3B4-83E1-4F85-AFF0-CEBEA9B6F3D6}" destId="{C3341135-F451-48DD-B80C-0A94442F4C20}" srcOrd="0" destOrd="0" presId="urn:microsoft.com/office/officeart/2005/8/layout/vList2"/>
    <dgm:cxn modelId="{2084E157-C994-43CE-956B-0C4102EA0A65}" srcId="{7B1C45E3-0257-4D95-BC8D-96517BCF0397}" destId="{931DF793-BA15-473D-B369-4FD9111DC185}" srcOrd="5" destOrd="0" parTransId="{06A88D68-9141-434D-8D53-06055CBDA218}" sibTransId="{65118C16-EC90-4C95-B568-19671F158448}"/>
    <dgm:cxn modelId="{0CA93E87-B133-44F3-8CB6-87F77F677D38}" type="presOf" srcId="{931DF793-BA15-473D-B369-4FD9111DC185}" destId="{FE372AAB-9E84-4D6D-8076-E0BF15F9C401}" srcOrd="0" destOrd="0" presId="urn:microsoft.com/office/officeart/2005/8/layout/vList2"/>
    <dgm:cxn modelId="{688D00A3-29EE-4F5A-813B-F53AD96A84A0}" type="presOf" srcId="{03DA0C88-7322-4CD0-A991-9D33E1F58931}" destId="{65331737-5118-4F57-9F25-6482CB29DEC0}" srcOrd="0" destOrd="0" presId="urn:microsoft.com/office/officeart/2005/8/layout/vList2"/>
    <dgm:cxn modelId="{9795E6B2-8A65-43D3-A9C3-16F3EC5E31BE}" srcId="{7B1C45E3-0257-4D95-BC8D-96517BCF0397}" destId="{09EC95E0-97CC-45CC-BE54-E7EC960555AF}" srcOrd="1" destOrd="0" parTransId="{43E1E712-5942-46F5-9FBD-A3C633DDD532}" sibTransId="{817A2C8D-FBEF-425C-9684-1358CFF0B9EB}"/>
    <dgm:cxn modelId="{ED4AADC5-573F-4728-8125-EF153E3B413B}" type="presOf" srcId="{09EC95E0-97CC-45CC-BE54-E7EC960555AF}" destId="{73991EAA-FA87-4775-8286-1B4F881BA651}" srcOrd="0" destOrd="0" presId="urn:microsoft.com/office/officeart/2005/8/layout/vList2"/>
    <dgm:cxn modelId="{B453C7E0-5ADC-4160-BAD5-CAD1971D3792}" srcId="{7B1C45E3-0257-4D95-BC8D-96517BCF0397}" destId="{03DA0C88-7322-4CD0-A991-9D33E1F58931}" srcOrd="2" destOrd="0" parTransId="{E4D760A1-BAC0-476F-9572-4E2302C610CC}" sibTransId="{C954B44A-1701-4070-8531-509AD34369A5}"/>
    <dgm:cxn modelId="{F0B975F2-912A-4114-9922-796769DBBB69}" type="presOf" srcId="{5EF6A799-A742-4611-97FD-281019B26E85}" destId="{46686A99-56E6-475C-8382-8025FC0534AF}" srcOrd="0" destOrd="0" presId="urn:microsoft.com/office/officeart/2005/8/layout/vList2"/>
    <dgm:cxn modelId="{494BE1FE-AA05-4312-A56E-F993CDD06A65}" type="presOf" srcId="{7B1C45E3-0257-4D95-BC8D-96517BCF0397}" destId="{D9456E96-C690-46AA-A08D-6D9682DAEB4A}" srcOrd="0" destOrd="0" presId="urn:microsoft.com/office/officeart/2005/8/layout/vList2"/>
    <dgm:cxn modelId="{C6D439ED-A99C-4167-B738-E5E1AD4B6D49}" type="presParOf" srcId="{D9456E96-C690-46AA-A08D-6D9682DAEB4A}" destId="{46686A99-56E6-475C-8382-8025FC0534AF}" srcOrd="0" destOrd="0" presId="urn:microsoft.com/office/officeart/2005/8/layout/vList2"/>
    <dgm:cxn modelId="{F6920FF6-6E1E-4A16-AAD7-8DB2AC6FBC1C}" type="presParOf" srcId="{D9456E96-C690-46AA-A08D-6D9682DAEB4A}" destId="{BF838081-BB39-4127-8C0C-6FAB0A687A3D}" srcOrd="1" destOrd="0" presId="urn:microsoft.com/office/officeart/2005/8/layout/vList2"/>
    <dgm:cxn modelId="{FECB8890-D5DD-41E3-BEB6-41C1E722FF48}" type="presParOf" srcId="{D9456E96-C690-46AA-A08D-6D9682DAEB4A}" destId="{73991EAA-FA87-4775-8286-1B4F881BA651}" srcOrd="2" destOrd="0" presId="urn:microsoft.com/office/officeart/2005/8/layout/vList2"/>
    <dgm:cxn modelId="{C009E62E-5A49-4AD4-B05A-6F88C5AFB6F6}" type="presParOf" srcId="{D9456E96-C690-46AA-A08D-6D9682DAEB4A}" destId="{F536861A-CAA7-400A-919E-E52F101B96EF}" srcOrd="3" destOrd="0" presId="urn:microsoft.com/office/officeart/2005/8/layout/vList2"/>
    <dgm:cxn modelId="{CF63ACF9-4CB0-4ACE-8733-CCBB121F7377}" type="presParOf" srcId="{D9456E96-C690-46AA-A08D-6D9682DAEB4A}" destId="{65331737-5118-4F57-9F25-6482CB29DEC0}" srcOrd="4" destOrd="0" presId="urn:microsoft.com/office/officeart/2005/8/layout/vList2"/>
    <dgm:cxn modelId="{B473800E-26E8-4C33-A879-AB0C0293A557}" type="presParOf" srcId="{D9456E96-C690-46AA-A08D-6D9682DAEB4A}" destId="{4F68A6CF-BDD1-47E4-94E5-C0F9DF3E9F47}" srcOrd="5" destOrd="0" presId="urn:microsoft.com/office/officeart/2005/8/layout/vList2"/>
    <dgm:cxn modelId="{8196BC35-D567-4E1A-BDDD-8EE33CF40F61}" type="presParOf" srcId="{D9456E96-C690-46AA-A08D-6D9682DAEB4A}" destId="{C3341135-F451-48DD-B80C-0A94442F4C20}" srcOrd="6" destOrd="0" presId="urn:microsoft.com/office/officeart/2005/8/layout/vList2"/>
    <dgm:cxn modelId="{CE84851B-B7C5-4A5C-A7B4-7C76C6781A3A}" type="presParOf" srcId="{D9456E96-C690-46AA-A08D-6D9682DAEB4A}" destId="{625F2A7A-966F-4771-A9C9-AA54E0FA47D4}" srcOrd="7" destOrd="0" presId="urn:microsoft.com/office/officeart/2005/8/layout/vList2"/>
    <dgm:cxn modelId="{B7ADD15F-2851-4467-AE09-FB1F957894EE}" type="presParOf" srcId="{D9456E96-C690-46AA-A08D-6D9682DAEB4A}" destId="{2E5FB7DC-84E7-4F95-9BEF-8030A837898A}" srcOrd="8" destOrd="0" presId="urn:microsoft.com/office/officeart/2005/8/layout/vList2"/>
    <dgm:cxn modelId="{5D5CB33C-BF20-447B-B548-86BBE8BA7490}" type="presParOf" srcId="{D9456E96-C690-46AA-A08D-6D9682DAEB4A}" destId="{EB0132C9-867E-41F7-9309-77A183484B76}" srcOrd="9" destOrd="0" presId="urn:microsoft.com/office/officeart/2005/8/layout/vList2"/>
    <dgm:cxn modelId="{EE0430FC-6065-4C72-8EA4-47946BC97089}" type="presParOf" srcId="{D9456E96-C690-46AA-A08D-6D9682DAEB4A}" destId="{FE372AAB-9E84-4D6D-8076-E0BF15F9C40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F81B428-C35F-4FDE-A006-8A973A44757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3B6E747-B781-461B-BD4C-3BF7AB5C8C70}">
      <dgm:prSet/>
      <dgm:spPr/>
      <dgm:t>
        <a:bodyPr/>
        <a:lstStyle/>
        <a:p>
          <a:r>
            <a:rPr lang="en-US" baseline="0" dirty="0"/>
            <a:t>Run Spark jobs through notebooks or livy endpoint</a:t>
          </a:r>
          <a:endParaRPr lang="en-US" dirty="0"/>
        </a:p>
      </dgm:t>
    </dgm:pt>
    <dgm:pt modelId="{2ACA0471-FB8B-4EC4-AFE7-BE5CD30F0056}" type="parTrans" cxnId="{BBBC1679-646C-45A2-8BE8-341C2D3E4024}">
      <dgm:prSet/>
      <dgm:spPr/>
      <dgm:t>
        <a:bodyPr/>
        <a:lstStyle/>
        <a:p>
          <a:endParaRPr lang="en-US"/>
        </a:p>
      </dgm:t>
    </dgm:pt>
    <dgm:pt modelId="{562F4037-EA1A-4C02-84EC-77A8C0418880}" type="sibTrans" cxnId="{BBBC1679-646C-45A2-8BE8-341C2D3E4024}">
      <dgm:prSet/>
      <dgm:spPr/>
      <dgm:t>
        <a:bodyPr/>
        <a:lstStyle/>
        <a:p>
          <a:endParaRPr lang="en-US"/>
        </a:p>
      </dgm:t>
    </dgm:pt>
    <dgm:pt modelId="{C6442639-B746-4A41-9525-D222DE1939F7}">
      <dgm:prSet/>
      <dgm:spPr/>
      <dgm:t>
        <a:bodyPr/>
        <a:lstStyle/>
        <a:p>
          <a:r>
            <a:rPr lang="en-US" baseline="0" dirty="0"/>
            <a:t>Ingest data with Spark into HDFS or external tables</a:t>
          </a:r>
          <a:endParaRPr lang="en-US" dirty="0"/>
        </a:p>
      </dgm:t>
    </dgm:pt>
    <dgm:pt modelId="{697D6EF3-646C-4475-B926-FF22E4EB6398}" type="parTrans" cxnId="{53C6098F-1C0A-4A05-9634-94F05CDF0DD9}">
      <dgm:prSet/>
      <dgm:spPr/>
      <dgm:t>
        <a:bodyPr/>
        <a:lstStyle/>
        <a:p>
          <a:endParaRPr lang="en-US"/>
        </a:p>
      </dgm:t>
    </dgm:pt>
    <dgm:pt modelId="{EF3DC5EE-E2C2-41F1-AD2F-0B7E3F8D8D99}" type="sibTrans" cxnId="{53C6098F-1C0A-4A05-9634-94F05CDF0DD9}">
      <dgm:prSet/>
      <dgm:spPr/>
      <dgm:t>
        <a:bodyPr/>
        <a:lstStyle/>
        <a:p>
          <a:endParaRPr lang="en-US"/>
        </a:p>
      </dgm:t>
    </dgm:pt>
    <dgm:pt modelId="{58521492-6754-4493-A162-614459988894}">
      <dgm:prSet/>
      <dgm:spPr/>
      <dgm:t>
        <a:bodyPr/>
        <a:lstStyle/>
        <a:p>
          <a:r>
            <a:rPr lang="en-US" baseline="0" dirty="0"/>
            <a:t>Build machine learning  models with SparkML or SQL Server Machine Learning</a:t>
          </a:r>
          <a:endParaRPr lang="en-US" dirty="0"/>
        </a:p>
      </dgm:t>
    </dgm:pt>
    <dgm:pt modelId="{A4962EE7-D355-4080-A18A-72250EE8EE8F}" type="parTrans" cxnId="{B2A3E569-F80A-4B47-ABE8-5BBE28DDAF1B}">
      <dgm:prSet/>
      <dgm:spPr/>
      <dgm:t>
        <a:bodyPr/>
        <a:lstStyle/>
        <a:p>
          <a:endParaRPr lang="en-US"/>
        </a:p>
      </dgm:t>
    </dgm:pt>
    <dgm:pt modelId="{A67BE1CA-6493-4C6F-B746-85F6DD6DEC6E}" type="sibTrans" cxnId="{B2A3E569-F80A-4B47-ABE8-5BBE28DDAF1B}">
      <dgm:prSet/>
      <dgm:spPr/>
      <dgm:t>
        <a:bodyPr/>
        <a:lstStyle/>
        <a:p>
          <a:endParaRPr lang="en-US"/>
        </a:p>
      </dgm:t>
    </dgm:pt>
    <dgm:pt modelId="{10679DDB-9557-419E-A3C7-6BADBEA00974}">
      <dgm:prSet/>
      <dgm:spPr/>
      <dgm:t>
        <a:bodyPr/>
        <a:lstStyle/>
        <a:p>
          <a:r>
            <a:rPr lang="en-US" baseline="0" dirty="0"/>
            <a:t>Connect to SQL Server using the MSSQL Spark Connector</a:t>
          </a:r>
          <a:endParaRPr lang="en-US" dirty="0"/>
        </a:p>
      </dgm:t>
    </dgm:pt>
    <dgm:pt modelId="{225F4154-B92B-4644-B570-9A1654DCD629}" type="parTrans" cxnId="{9B6526A5-AA7D-476D-BE1D-FE499D2751D4}">
      <dgm:prSet/>
      <dgm:spPr/>
      <dgm:t>
        <a:bodyPr/>
        <a:lstStyle/>
        <a:p>
          <a:endParaRPr lang="en-US"/>
        </a:p>
      </dgm:t>
    </dgm:pt>
    <dgm:pt modelId="{B3D5ABC8-CFBD-447A-AE8A-31C788EC00CC}" type="sibTrans" cxnId="{9B6526A5-AA7D-476D-BE1D-FE499D2751D4}">
      <dgm:prSet/>
      <dgm:spPr/>
      <dgm:t>
        <a:bodyPr/>
        <a:lstStyle/>
        <a:p>
          <a:endParaRPr lang="en-US"/>
        </a:p>
      </dgm:t>
    </dgm:pt>
    <dgm:pt modelId="{3EE81F7F-7B9A-4AD5-951E-E799C2944CD2}">
      <dgm:prSet/>
      <dgm:spPr/>
      <dgm:t>
        <a:bodyPr/>
        <a:lstStyle/>
        <a:p>
          <a:r>
            <a:rPr lang="en-US" baseline="0" dirty="0"/>
            <a:t>Deploy a Spark pool to enable more compute</a:t>
          </a:r>
          <a:endParaRPr lang="en-US" dirty="0"/>
        </a:p>
      </dgm:t>
    </dgm:pt>
    <dgm:pt modelId="{7C2DC3B9-AF70-4922-B29B-C7D8983230AC}" type="parTrans" cxnId="{E735EF95-1401-4ACD-93B6-3E32A196D802}">
      <dgm:prSet/>
      <dgm:spPr/>
      <dgm:t>
        <a:bodyPr/>
        <a:lstStyle/>
        <a:p>
          <a:endParaRPr lang="en-US"/>
        </a:p>
      </dgm:t>
    </dgm:pt>
    <dgm:pt modelId="{E4E20A3C-4515-45C3-A74F-B26C9AF97D3D}" type="sibTrans" cxnId="{E735EF95-1401-4ACD-93B6-3E32A196D802}">
      <dgm:prSet/>
      <dgm:spPr/>
      <dgm:t>
        <a:bodyPr/>
        <a:lstStyle/>
        <a:p>
          <a:endParaRPr lang="en-US"/>
        </a:p>
      </dgm:t>
    </dgm:pt>
    <dgm:pt modelId="{D91F801A-46A7-408E-8186-6CF777F87D34}">
      <dgm:prSet/>
      <dgm:spPr/>
      <dgm:t>
        <a:bodyPr/>
        <a:lstStyle/>
        <a:p>
          <a:r>
            <a:rPr lang="en-US" dirty="0"/>
            <a:t>Deploy a Machine Learning model with Application Deploy</a:t>
          </a:r>
        </a:p>
      </dgm:t>
    </dgm:pt>
    <dgm:pt modelId="{38B0786F-9A58-4730-BDAC-1C8FA5482825}" type="parTrans" cxnId="{AED9CFE4-A3C0-4FA4-AE7C-A7AFE0D3021E}">
      <dgm:prSet/>
      <dgm:spPr/>
      <dgm:t>
        <a:bodyPr/>
        <a:lstStyle/>
        <a:p>
          <a:endParaRPr lang="en-US"/>
        </a:p>
      </dgm:t>
    </dgm:pt>
    <dgm:pt modelId="{CBBBC095-3D01-4DCC-9216-0FB7892F4A7C}" type="sibTrans" cxnId="{AED9CFE4-A3C0-4FA4-AE7C-A7AFE0D3021E}">
      <dgm:prSet/>
      <dgm:spPr/>
      <dgm:t>
        <a:bodyPr/>
        <a:lstStyle/>
        <a:p>
          <a:endParaRPr lang="en-US"/>
        </a:p>
      </dgm:t>
    </dgm:pt>
    <dgm:pt modelId="{B2EE1D4E-C0BA-4523-9C73-C2C41CCAAABD}" type="pres">
      <dgm:prSet presAssocID="{1F81B428-C35F-4FDE-A006-8A973A447579}" presName="vert0" presStyleCnt="0">
        <dgm:presLayoutVars>
          <dgm:dir/>
          <dgm:animOne val="branch"/>
          <dgm:animLvl val="lvl"/>
        </dgm:presLayoutVars>
      </dgm:prSet>
      <dgm:spPr/>
    </dgm:pt>
    <dgm:pt modelId="{FC3EDD9E-653A-47C2-85AA-45C29705D09A}" type="pres">
      <dgm:prSet presAssocID="{73B6E747-B781-461B-BD4C-3BF7AB5C8C70}" presName="thickLine" presStyleLbl="alignNode1" presStyleIdx="0" presStyleCnt="6"/>
      <dgm:spPr/>
    </dgm:pt>
    <dgm:pt modelId="{D3DF8CBF-9144-4E07-B9C3-E154697B3C1A}" type="pres">
      <dgm:prSet presAssocID="{73B6E747-B781-461B-BD4C-3BF7AB5C8C70}" presName="horz1" presStyleCnt="0"/>
      <dgm:spPr/>
    </dgm:pt>
    <dgm:pt modelId="{22F3E27A-9FE4-434E-A5D6-F782C150FA73}" type="pres">
      <dgm:prSet presAssocID="{73B6E747-B781-461B-BD4C-3BF7AB5C8C70}" presName="tx1" presStyleLbl="revTx" presStyleIdx="0" presStyleCnt="6"/>
      <dgm:spPr/>
    </dgm:pt>
    <dgm:pt modelId="{20CDB447-2C9F-4506-BDAF-E3E5BBC95992}" type="pres">
      <dgm:prSet presAssocID="{73B6E747-B781-461B-BD4C-3BF7AB5C8C70}" presName="vert1" presStyleCnt="0"/>
      <dgm:spPr/>
    </dgm:pt>
    <dgm:pt modelId="{A9E4D6D6-8148-4179-9559-4E6D6F31102E}" type="pres">
      <dgm:prSet presAssocID="{C6442639-B746-4A41-9525-D222DE1939F7}" presName="thickLine" presStyleLbl="alignNode1" presStyleIdx="1" presStyleCnt="6"/>
      <dgm:spPr/>
    </dgm:pt>
    <dgm:pt modelId="{13BE6CD8-2B5E-41BE-B0DA-1E5A2F268B2A}" type="pres">
      <dgm:prSet presAssocID="{C6442639-B746-4A41-9525-D222DE1939F7}" presName="horz1" presStyleCnt="0"/>
      <dgm:spPr/>
    </dgm:pt>
    <dgm:pt modelId="{775781C5-F271-49C6-8271-C1CB9D6E7E80}" type="pres">
      <dgm:prSet presAssocID="{C6442639-B746-4A41-9525-D222DE1939F7}" presName="tx1" presStyleLbl="revTx" presStyleIdx="1" presStyleCnt="6"/>
      <dgm:spPr/>
    </dgm:pt>
    <dgm:pt modelId="{B2ADD3C9-0478-4868-9B36-25F5230CBD4D}" type="pres">
      <dgm:prSet presAssocID="{C6442639-B746-4A41-9525-D222DE1939F7}" presName="vert1" presStyleCnt="0"/>
      <dgm:spPr/>
    </dgm:pt>
    <dgm:pt modelId="{2C274BFC-6F4F-49E8-A111-B7107766F918}" type="pres">
      <dgm:prSet presAssocID="{58521492-6754-4493-A162-614459988894}" presName="thickLine" presStyleLbl="alignNode1" presStyleIdx="2" presStyleCnt="6"/>
      <dgm:spPr/>
    </dgm:pt>
    <dgm:pt modelId="{BB1184AC-16FD-45A6-818B-A0D8F434F368}" type="pres">
      <dgm:prSet presAssocID="{58521492-6754-4493-A162-614459988894}" presName="horz1" presStyleCnt="0"/>
      <dgm:spPr/>
    </dgm:pt>
    <dgm:pt modelId="{F63D8FCB-B52D-45A0-ADED-8BBB3F3567C9}" type="pres">
      <dgm:prSet presAssocID="{58521492-6754-4493-A162-614459988894}" presName="tx1" presStyleLbl="revTx" presStyleIdx="2" presStyleCnt="6"/>
      <dgm:spPr/>
    </dgm:pt>
    <dgm:pt modelId="{E225056C-8C3D-41C0-9363-C5AD8AF9DABB}" type="pres">
      <dgm:prSet presAssocID="{58521492-6754-4493-A162-614459988894}" presName="vert1" presStyleCnt="0"/>
      <dgm:spPr/>
    </dgm:pt>
    <dgm:pt modelId="{E93C1CDD-025F-4ED5-9068-1D3D6B57E9E3}" type="pres">
      <dgm:prSet presAssocID="{10679DDB-9557-419E-A3C7-6BADBEA00974}" presName="thickLine" presStyleLbl="alignNode1" presStyleIdx="3" presStyleCnt="6"/>
      <dgm:spPr/>
    </dgm:pt>
    <dgm:pt modelId="{BB33260C-AFE9-4699-B77E-CA6FECF4A798}" type="pres">
      <dgm:prSet presAssocID="{10679DDB-9557-419E-A3C7-6BADBEA00974}" presName="horz1" presStyleCnt="0"/>
      <dgm:spPr/>
    </dgm:pt>
    <dgm:pt modelId="{79D15DB5-5CA3-4668-A8DB-154F0BBC2507}" type="pres">
      <dgm:prSet presAssocID="{10679DDB-9557-419E-A3C7-6BADBEA00974}" presName="tx1" presStyleLbl="revTx" presStyleIdx="3" presStyleCnt="6"/>
      <dgm:spPr/>
    </dgm:pt>
    <dgm:pt modelId="{A8BE404C-2CAF-40B8-BF89-47C88829B1C2}" type="pres">
      <dgm:prSet presAssocID="{10679DDB-9557-419E-A3C7-6BADBEA00974}" presName="vert1" presStyleCnt="0"/>
      <dgm:spPr/>
    </dgm:pt>
    <dgm:pt modelId="{2B7B9AF1-C931-4FD9-A9BD-C481847B369E}" type="pres">
      <dgm:prSet presAssocID="{3EE81F7F-7B9A-4AD5-951E-E799C2944CD2}" presName="thickLine" presStyleLbl="alignNode1" presStyleIdx="4" presStyleCnt="6"/>
      <dgm:spPr/>
    </dgm:pt>
    <dgm:pt modelId="{9F5E56CC-61CE-4032-8B1F-2BFFF5B3BA55}" type="pres">
      <dgm:prSet presAssocID="{3EE81F7F-7B9A-4AD5-951E-E799C2944CD2}" presName="horz1" presStyleCnt="0"/>
      <dgm:spPr/>
    </dgm:pt>
    <dgm:pt modelId="{FC6BAF6C-C310-47EF-9331-8D178DFCB669}" type="pres">
      <dgm:prSet presAssocID="{3EE81F7F-7B9A-4AD5-951E-E799C2944CD2}" presName="tx1" presStyleLbl="revTx" presStyleIdx="4" presStyleCnt="6"/>
      <dgm:spPr/>
    </dgm:pt>
    <dgm:pt modelId="{8F47BCE0-8689-47C9-B3D6-50F7ADBF6D20}" type="pres">
      <dgm:prSet presAssocID="{3EE81F7F-7B9A-4AD5-951E-E799C2944CD2}" presName="vert1" presStyleCnt="0"/>
      <dgm:spPr/>
    </dgm:pt>
    <dgm:pt modelId="{C0DA27CE-CCAF-4FC2-8593-77801278C5C3}" type="pres">
      <dgm:prSet presAssocID="{D91F801A-46A7-408E-8186-6CF777F87D34}" presName="thickLine" presStyleLbl="alignNode1" presStyleIdx="5" presStyleCnt="6"/>
      <dgm:spPr/>
    </dgm:pt>
    <dgm:pt modelId="{4637F9BA-C536-474B-834F-FC82874B90D2}" type="pres">
      <dgm:prSet presAssocID="{D91F801A-46A7-408E-8186-6CF777F87D34}" presName="horz1" presStyleCnt="0"/>
      <dgm:spPr/>
    </dgm:pt>
    <dgm:pt modelId="{DA46EE14-4DF4-4BAE-8E35-DDBD2BB00C06}" type="pres">
      <dgm:prSet presAssocID="{D91F801A-46A7-408E-8186-6CF777F87D34}" presName="tx1" presStyleLbl="revTx" presStyleIdx="5" presStyleCnt="6"/>
      <dgm:spPr/>
    </dgm:pt>
    <dgm:pt modelId="{2A882F81-9B25-4595-B14F-44BE7672A394}" type="pres">
      <dgm:prSet presAssocID="{D91F801A-46A7-408E-8186-6CF777F87D34}" presName="vert1" presStyleCnt="0"/>
      <dgm:spPr/>
    </dgm:pt>
  </dgm:ptLst>
  <dgm:cxnLst>
    <dgm:cxn modelId="{E3ADED42-DFDE-4E5A-B84C-DB86ADFD1CE2}" type="presOf" srcId="{3EE81F7F-7B9A-4AD5-951E-E799C2944CD2}" destId="{FC6BAF6C-C310-47EF-9331-8D178DFCB669}" srcOrd="0" destOrd="0" presId="urn:microsoft.com/office/officeart/2008/layout/LinedList"/>
    <dgm:cxn modelId="{BB27BE68-AF0E-4786-920B-0EFE7C362912}" type="presOf" srcId="{1F81B428-C35F-4FDE-A006-8A973A447579}" destId="{B2EE1D4E-C0BA-4523-9C73-C2C41CCAAABD}" srcOrd="0" destOrd="0" presId="urn:microsoft.com/office/officeart/2008/layout/LinedList"/>
    <dgm:cxn modelId="{B2A3E569-F80A-4B47-ABE8-5BBE28DDAF1B}" srcId="{1F81B428-C35F-4FDE-A006-8A973A447579}" destId="{58521492-6754-4493-A162-614459988894}" srcOrd="2" destOrd="0" parTransId="{A4962EE7-D355-4080-A18A-72250EE8EE8F}" sibTransId="{A67BE1CA-6493-4C6F-B746-85F6DD6DEC6E}"/>
    <dgm:cxn modelId="{BBBC1679-646C-45A2-8BE8-341C2D3E4024}" srcId="{1F81B428-C35F-4FDE-A006-8A973A447579}" destId="{73B6E747-B781-461B-BD4C-3BF7AB5C8C70}" srcOrd="0" destOrd="0" parTransId="{2ACA0471-FB8B-4EC4-AFE7-BE5CD30F0056}" sibTransId="{562F4037-EA1A-4C02-84EC-77A8C0418880}"/>
    <dgm:cxn modelId="{FEA6CE7D-6B47-43F7-B03E-835BD938542A}" type="presOf" srcId="{D91F801A-46A7-408E-8186-6CF777F87D34}" destId="{DA46EE14-4DF4-4BAE-8E35-DDBD2BB00C06}" srcOrd="0" destOrd="0" presId="urn:microsoft.com/office/officeart/2008/layout/LinedList"/>
    <dgm:cxn modelId="{53C6098F-1C0A-4A05-9634-94F05CDF0DD9}" srcId="{1F81B428-C35F-4FDE-A006-8A973A447579}" destId="{C6442639-B746-4A41-9525-D222DE1939F7}" srcOrd="1" destOrd="0" parTransId="{697D6EF3-646C-4475-B926-FF22E4EB6398}" sibTransId="{EF3DC5EE-E2C2-41F1-AD2F-0B7E3F8D8D99}"/>
    <dgm:cxn modelId="{E735EF95-1401-4ACD-93B6-3E32A196D802}" srcId="{1F81B428-C35F-4FDE-A006-8A973A447579}" destId="{3EE81F7F-7B9A-4AD5-951E-E799C2944CD2}" srcOrd="4" destOrd="0" parTransId="{7C2DC3B9-AF70-4922-B29B-C7D8983230AC}" sibTransId="{E4E20A3C-4515-45C3-A74F-B26C9AF97D3D}"/>
    <dgm:cxn modelId="{9B6526A5-AA7D-476D-BE1D-FE499D2751D4}" srcId="{1F81B428-C35F-4FDE-A006-8A973A447579}" destId="{10679DDB-9557-419E-A3C7-6BADBEA00974}" srcOrd="3" destOrd="0" parTransId="{225F4154-B92B-4644-B570-9A1654DCD629}" sibTransId="{B3D5ABC8-CFBD-447A-AE8A-31C788EC00CC}"/>
    <dgm:cxn modelId="{EC7D80AC-7E68-483E-9E8C-20A52C7CBA5C}" type="presOf" srcId="{73B6E747-B781-461B-BD4C-3BF7AB5C8C70}" destId="{22F3E27A-9FE4-434E-A5D6-F782C150FA73}" srcOrd="0" destOrd="0" presId="urn:microsoft.com/office/officeart/2008/layout/LinedList"/>
    <dgm:cxn modelId="{F8A653B5-82A8-4202-90A9-AD7851C4B95E}" type="presOf" srcId="{C6442639-B746-4A41-9525-D222DE1939F7}" destId="{775781C5-F271-49C6-8271-C1CB9D6E7E80}" srcOrd="0" destOrd="0" presId="urn:microsoft.com/office/officeart/2008/layout/LinedList"/>
    <dgm:cxn modelId="{D0DFFAD5-8129-4267-ABCB-E68F5EA0628D}" type="presOf" srcId="{58521492-6754-4493-A162-614459988894}" destId="{F63D8FCB-B52D-45A0-ADED-8BBB3F3567C9}" srcOrd="0" destOrd="0" presId="urn:microsoft.com/office/officeart/2008/layout/LinedList"/>
    <dgm:cxn modelId="{AED9CFE4-A3C0-4FA4-AE7C-A7AFE0D3021E}" srcId="{1F81B428-C35F-4FDE-A006-8A973A447579}" destId="{D91F801A-46A7-408E-8186-6CF777F87D34}" srcOrd="5" destOrd="0" parTransId="{38B0786F-9A58-4730-BDAC-1C8FA5482825}" sibTransId="{CBBBC095-3D01-4DCC-9216-0FB7892F4A7C}"/>
    <dgm:cxn modelId="{55263DF1-37B2-4269-AF5C-9A6B1C4CBFC5}" type="presOf" srcId="{10679DDB-9557-419E-A3C7-6BADBEA00974}" destId="{79D15DB5-5CA3-4668-A8DB-154F0BBC2507}" srcOrd="0" destOrd="0" presId="urn:microsoft.com/office/officeart/2008/layout/LinedList"/>
    <dgm:cxn modelId="{709CF33B-71AE-4C63-80E5-FCADBFC8EC97}" type="presParOf" srcId="{B2EE1D4E-C0BA-4523-9C73-C2C41CCAAABD}" destId="{FC3EDD9E-653A-47C2-85AA-45C29705D09A}" srcOrd="0" destOrd="0" presId="urn:microsoft.com/office/officeart/2008/layout/LinedList"/>
    <dgm:cxn modelId="{B5822071-175F-4635-826E-82FCC087ACC3}" type="presParOf" srcId="{B2EE1D4E-C0BA-4523-9C73-C2C41CCAAABD}" destId="{D3DF8CBF-9144-4E07-B9C3-E154697B3C1A}" srcOrd="1" destOrd="0" presId="urn:microsoft.com/office/officeart/2008/layout/LinedList"/>
    <dgm:cxn modelId="{8F938307-5B10-452C-8D6B-D4108327EB9F}" type="presParOf" srcId="{D3DF8CBF-9144-4E07-B9C3-E154697B3C1A}" destId="{22F3E27A-9FE4-434E-A5D6-F782C150FA73}" srcOrd="0" destOrd="0" presId="urn:microsoft.com/office/officeart/2008/layout/LinedList"/>
    <dgm:cxn modelId="{6EF15C68-3EC6-4031-A6FC-CC1D75DCC54B}" type="presParOf" srcId="{D3DF8CBF-9144-4E07-B9C3-E154697B3C1A}" destId="{20CDB447-2C9F-4506-BDAF-E3E5BBC95992}" srcOrd="1" destOrd="0" presId="urn:microsoft.com/office/officeart/2008/layout/LinedList"/>
    <dgm:cxn modelId="{92CA2F5F-AFD8-41B8-B3EA-CADDA8A7FA02}" type="presParOf" srcId="{B2EE1D4E-C0BA-4523-9C73-C2C41CCAAABD}" destId="{A9E4D6D6-8148-4179-9559-4E6D6F31102E}" srcOrd="2" destOrd="0" presId="urn:microsoft.com/office/officeart/2008/layout/LinedList"/>
    <dgm:cxn modelId="{CA9657F3-9709-4186-A1A4-F831711A13E1}" type="presParOf" srcId="{B2EE1D4E-C0BA-4523-9C73-C2C41CCAAABD}" destId="{13BE6CD8-2B5E-41BE-B0DA-1E5A2F268B2A}" srcOrd="3" destOrd="0" presId="urn:microsoft.com/office/officeart/2008/layout/LinedList"/>
    <dgm:cxn modelId="{9BBC78B4-5C24-4282-9FF8-B69453779B03}" type="presParOf" srcId="{13BE6CD8-2B5E-41BE-B0DA-1E5A2F268B2A}" destId="{775781C5-F271-49C6-8271-C1CB9D6E7E80}" srcOrd="0" destOrd="0" presId="urn:microsoft.com/office/officeart/2008/layout/LinedList"/>
    <dgm:cxn modelId="{6A482470-C518-4BBB-B388-5A06F7C97653}" type="presParOf" srcId="{13BE6CD8-2B5E-41BE-B0DA-1E5A2F268B2A}" destId="{B2ADD3C9-0478-4868-9B36-25F5230CBD4D}" srcOrd="1" destOrd="0" presId="urn:microsoft.com/office/officeart/2008/layout/LinedList"/>
    <dgm:cxn modelId="{34156D44-E868-4BA0-9853-35451AD79D74}" type="presParOf" srcId="{B2EE1D4E-C0BA-4523-9C73-C2C41CCAAABD}" destId="{2C274BFC-6F4F-49E8-A111-B7107766F918}" srcOrd="4" destOrd="0" presId="urn:microsoft.com/office/officeart/2008/layout/LinedList"/>
    <dgm:cxn modelId="{D342867F-CC25-42E9-8B72-1767258CD53F}" type="presParOf" srcId="{B2EE1D4E-C0BA-4523-9C73-C2C41CCAAABD}" destId="{BB1184AC-16FD-45A6-818B-A0D8F434F368}" srcOrd="5" destOrd="0" presId="urn:microsoft.com/office/officeart/2008/layout/LinedList"/>
    <dgm:cxn modelId="{70AA8114-75D1-4B49-9250-A85D15B80D71}" type="presParOf" srcId="{BB1184AC-16FD-45A6-818B-A0D8F434F368}" destId="{F63D8FCB-B52D-45A0-ADED-8BBB3F3567C9}" srcOrd="0" destOrd="0" presId="urn:microsoft.com/office/officeart/2008/layout/LinedList"/>
    <dgm:cxn modelId="{49438C37-66C3-4B0D-83D0-974112440A1D}" type="presParOf" srcId="{BB1184AC-16FD-45A6-818B-A0D8F434F368}" destId="{E225056C-8C3D-41C0-9363-C5AD8AF9DABB}" srcOrd="1" destOrd="0" presId="urn:microsoft.com/office/officeart/2008/layout/LinedList"/>
    <dgm:cxn modelId="{EB383F4F-4694-4E48-88DD-B6110DA2D547}" type="presParOf" srcId="{B2EE1D4E-C0BA-4523-9C73-C2C41CCAAABD}" destId="{E93C1CDD-025F-4ED5-9068-1D3D6B57E9E3}" srcOrd="6" destOrd="0" presId="urn:microsoft.com/office/officeart/2008/layout/LinedList"/>
    <dgm:cxn modelId="{598C7930-2F67-4527-8681-C7D5221E22B4}" type="presParOf" srcId="{B2EE1D4E-C0BA-4523-9C73-C2C41CCAAABD}" destId="{BB33260C-AFE9-4699-B77E-CA6FECF4A798}" srcOrd="7" destOrd="0" presId="urn:microsoft.com/office/officeart/2008/layout/LinedList"/>
    <dgm:cxn modelId="{B54D3771-EC6C-44C2-80BB-7D6D871A3B2E}" type="presParOf" srcId="{BB33260C-AFE9-4699-B77E-CA6FECF4A798}" destId="{79D15DB5-5CA3-4668-A8DB-154F0BBC2507}" srcOrd="0" destOrd="0" presId="urn:microsoft.com/office/officeart/2008/layout/LinedList"/>
    <dgm:cxn modelId="{F9A906A0-C913-43C0-99E8-6939E960B65E}" type="presParOf" srcId="{BB33260C-AFE9-4699-B77E-CA6FECF4A798}" destId="{A8BE404C-2CAF-40B8-BF89-47C88829B1C2}" srcOrd="1" destOrd="0" presId="urn:microsoft.com/office/officeart/2008/layout/LinedList"/>
    <dgm:cxn modelId="{7156A3FF-C6BA-4199-B9DB-4E4A956952A4}" type="presParOf" srcId="{B2EE1D4E-C0BA-4523-9C73-C2C41CCAAABD}" destId="{2B7B9AF1-C931-4FD9-A9BD-C481847B369E}" srcOrd="8" destOrd="0" presId="urn:microsoft.com/office/officeart/2008/layout/LinedList"/>
    <dgm:cxn modelId="{79C0B7A2-1D1B-4DCC-BBCC-08F05BC6CB2F}" type="presParOf" srcId="{B2EE1D4E-C0BA-4523-9C73-C2C41CCAAABD}" destId="{9F5E56CC-61CE-4032-8B1F-2BFFF5B3BA55}" srcOrd="9" destOrd="0" presId="urn:microsoft.com/office/officeart/2008/layout/LinedList"/>
    <dgm:cxn modelId="{9DBFC7C7-8640-4784-862F-81CF20FE4105}" type="presParOf" srcId="{9F5E56CC-61CE-4032-8B1F-2BFFF5B3BA55}" destId="{FC6BAF6C-C310-47EF-9331-8D178DFCB669}" srcOrd="0" destOrd="0" presId="urn:microsoft.com/office/officeart/2008/layout/LinedList"/>
    <dgm:cxn modelId="{B94FF68C-5A30-410F-825C-87F82034E6CF}" type="presParOf" srcId="{9F5E56CC-61CE-4032-8B1F-2BFFF5B3BA55}" destId="{8F47BCE0-8689-47C9-B3D6-50F7ADBF6D20}" srcOrd="1" destOrd="0" presId="urn:microsoft.com/office/officeart/2008/layout/LinedList"/>
    <dgm:cxn modelId="{21D79582-EE28-43C7-B67E-EE3B12323222}" type="presParOf" srcId="{B2EE1D4E-C0BA-4523-9C73-C2C41CCAAABD}" destId="{C0DA27CE-CCAF-4FC2-8593-77801278C5C3}" srcOrd="10" destOrd="0" presId="urn:microsoft.com/office/officeart/2008/layout/LinedList"/>
    <dgm:cxn modelId="{5FD233E3-6109-4DC0-A952-BDCE9BC65017}" type="presParOf" srcId="{B2EE1D4E-C0BA-4523-9C73-C2C41CCAAABD}" destId="{4637F9BA-C536-474B-834F-FC82874B90D2}" srcOrd="11" destOrd="0" presId="urn:microsoft.com/office/officeart/2008/layout/LinedList"/>
    <dgm:cxn modelId="{623D1D22-FE5F-49DF-8463-4B9D5A3D1AEB}" type="presParOf" srcId="{4637F9BA-C536-474B-834F-FC82874B90D2}" destId="{DA46EE14-4DF4-4BAE-8E35-DDBD2BB00C06}" srcOrd="0" destOrd="0" presId="urn:microsoft.com/office/officeart/2008/layout/LinedList"/>
    <dgm:cxn modelId="{21B745BA-E5D2-4349-B71E-20E12B9F71D2}" type="presParOf" srcId="{4637F9BA-C536-474B-834F-FC82874B90D2}" destId="{2A882F81-9B25-4595-B14F-44BE7672A3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https://aka.ms/sqlchannel</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it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5"/>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5"/>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5"/>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5"/>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5"/>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5"/>
      <dgm:spPr/>
    </dgm:pt>
    <dgm:pt modelId="{1F510C15-0D65-4617-8143-13CF6D962CEC}" type="pres">
      <dgm:prSet presAssocID="{7D373DB3-0060-46DD-AE28-D45FD41C0988}" presName="vert1" presStyleCnt="0"/>
      <dgm:spPr/>
    </dgm:pt>
    <dgm:pt modelId="{E79B3A54-B8FE-41E0-9EF5-31035C61C622}" type="pres">
      <dgm:prSet presAssocID="{42919BED-AA03-4D74-8676-1E49BA0CAA3B}" presName="thickLine" presStyleLbl="alignNode1" presStyleIdx="3" presStyleCnt="5"/>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3" presStyleCnt="5"/>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4" presStyleCnt="5"/>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4" presStyleCnt="5"/>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3" destOrd="0" parTransId="{9B4BA0A4-5018-425C-92BC-0333A6BB2281}" sibTransId="{16F83D88-8AD7-4C4F-B779-C046DFDD0ED7}"/>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4"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63FA2F2A-405A-43D2-8F8A-F770E78CF7D9}" type="presParOf" srcId="{E934C1B4-3D96-4055-9986-C9C53444DA1E}" destId="{E79B3A54-B8FE-41E0-9EF5-31035C61C622}" srcOrd="6" destOrd="0" presId="urn:microsoft.com/office/officeart/2008/layout/LinedList"/>
    <dgm:cxn modelId="{22AA0FDB-5727-4CDC-97E4-F8977B99F770}" type="presParOf" srcId="{E934C1B4-3D96-4055-9986-C9C53444DA1E}" destId="{181A54BC-391E-48AC-892A-77F16FBEBC71}" srcOrd="7"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8" destOrd="0" presId="urn:microsoft.com/office/officeart/2008/layout/LinedList"/>
    <dgm:cxn modelId="{03BA8BEC-2427-4EE7-AA4D-A67FC39D055C}" type="presParOf" srcId="{E934C1B4-3D96-4055-9986-C9C53444DA1E}" destId="{B284A4EF-AC0B-4761-BE1D-572D6CF521DA}" srcOrd="9"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D0E24-C14B-47A6-BDE5-94BD147B7CB3}">
      <dsp:nvSpPr>
        <dsp:cNvPr id="0" name=""/>
        <dsp:cNvSpPr/>
      </dsp:nvSpPr>
      <dsp:spPr>
        <a:xfrm>
          <a:off x="0" y="13401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01 Introduction to SQL Server 2019</a:t>
          </a:r>
          <a:endParaRPr lang="en-US" sz="1700" kern="1200" dirty="0"/>
        </a:p>
      </dsp:txBody>
      <dsp:txXfrm>
        <a:off x="21361" y="155375"/>
        <a:ext cx="10975798" cy="394858"/>
      </dsp:txXfrm>
    </dsp:sp>
    <dsp:sp modelId="{E1640E6A-F8FB-4431-A568-B5D4D10C6E60}">
      <dsp:nvSpPr>
        <dsp:cNvPr id="0" name=""/>
        <dsp:cNvSpPr/>
      </dsp:nvSpPr>
      <dsp:spPr>
        <a:xfrm>
          <a:off x="0" y="62055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02 Intelligent Performance</a:t>
          </a:r>
          <a:endParaRPr lang="en-US" sz="1700" kern="1200" dirty="0"/>
        </a:p>
      </dsp:txBody>
      <dsp:txXfrm>
        <a:off x="21361" y="641915"/>
        <a:ext cx="10975798" cy="394858"/>
      </dsp:txXfrm>
    </dsp:sp>
    <dsp:sp modelId="{665625AB-2594-4991-83F2-2E4597B27A87}">
      <dsp:nvSpPr>
        <dsp:cNvPr id="0" name=""/>
        <dsp:cNvSpPr/>
      </dsp:nvSpPr>
      <dsp:spPr>
        <a:xfrm>
          <a:off x="0" y="110709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03 Security</a:t>
          </a:r>
          <a:endParaRPr lang="en-US" sz="1700" kern="1200" dirty="0"/>
        </a:p>
      </dsp:txBody>
      <dsp:txXfrm>
        <a:off x="21361" y="1128455"/>
        <a:ext cx="10975798" cy="394858"/>
      </dsp:txXfrm>
    </dsp:sp>
    <dsp:sp modelId="{F20DD973-C94B-40A7-93FB-F5A865850ED9}">
      <dsp:nvSpPr>
        <dsp:cNvPr id="0" name=""/>
        <dsp:cNvSpPr/>
      </dsp:nvSpPr>
      <dsp:spPr>
        <a:xfrm>
          <a:off x="0" y="159363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04 Availability</a:t>
          </a:r>
          <a:endParaRPr lang="en-US" sz="1700" kern="1200" dirty="0"/>
        </a:p>
      </dsp:txBody>
      <dsp:txXfrm>
        <a:off x="21361" y="1614995"/>
        <a:ext cx="10975798" cy="394858"/>
      </dsp:txXfrm>
    </dsp:sp>
    <dsp:sp modelId="{9507B92F-4434-4C0B-83BA-709C4F67B666}">
      <dsp:nvSpPr>
        <dsp:cNvPr id="0" name=""/>
        <dsp:cNvSpPr/>
      </dsp:nvSpPr>
      <dsp:spPr>
        <a:xfrm>
          <a:off x="0" y="208017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05 Modern Development Platform</a:t>
          </a:r>
          <a:endParaRPr lang="en-US" sz="1700" kern="1200" dirty="0"/>
        </a:p>
      </dsp:txBody>
      <dsp:txXfrm>
        <a:off x="21361" y="2101535"/>
        <a:ext cx="10975798" cy="394858"/>
      </dsp:txXfrm>
    </dsp:sp>
    <dsp:sp modelId="{3A668EBB-F679-4724-B52F-91581A86E5DE}">
      <dsp:nvSpPr>
        <dsp:cNvPr id="0" name=""/>
        <dsp:cNvSpPr/>
      </dsp:nvSpPr>
      <dsp:spPr>
        <a:xfrm>
          <a:off x="0" y="256671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06 Linux and Containers</a:t>
          </a:r>
          <a:endParaRPr lang="en-US" sz="1700" kern="1200" dirty="0"/>
        </a:p>
      </dsp:txBody>
      <dsp:txXfrm>
        <a:off x="21361" y="2588075"/>
        <a:ext cx="10975798" cy="394858"/>
      </dsp:txXfrm>
    </dsp:sp>
    <dsp:sp modelId="{DE2916C3-3DA4-43A3-AB77-2785C17A12D7}">
      <dsp:nvSpPr>
        <dsp:cNvPr id="0" name=""/>
        <dsp:cNvSpPr/>
      </dsp:nvSpPr>
      <dsp:spPr>
        <a:xfrm>
          <a:off x="0" y="305325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07 SQL Server on Kubernetes</a:t>
          </a:r>
          <a:endParaRPr lang="en-US" sz="1700" kern="1200" dirty="0"/>
        </a:p>
      </dsp:txBody>
      <dsp:txXfrm>
        <a:off x="21361" y="3074615"/>
        <a:ext cx="10975798" cy="394858"/>
      </dsp:txXfrm>
    </dsp:sp>
    <dsp:sp modelId="{2DC7CF78-D19D-4DE8-9AD9-C3818A599E09}">
      <dsp:nvSpPr>
        <dsp:cNvPr id="0" name=""/>
        <dsp:cNvSpPr/>
      </dsp:nvSpPr>
      <dsp:spPr>
        <a:xfrm>
          <a:off x="0" y="353979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08 Data Virtualization</a:t>
          </a:r>
          <a:endParaRPr lang="en-US" sz="1700" kern="1200" dirty="0"/>
        </a:p>
      </dsp:txBody>
      <dsp:txXfrm>
        <a:off x="21361" y="3561155"/>
        <a:ext cx="10975798" cy="394858"/>
      </dsp:txXfrm>
    </dsp:sp>
    <dsp:sp modelId="{5B35B601-4CD5-40FF-B9DF-2F83147E6A22}">
      <dsp:nvSpPr>
        <dsp:cNvPr id="0" name=""/>
        <dsp:cNvSpPr/>
      </dsp:nvSpPr>
      <dsp:spPr>
        <a:xfrm>
          <a:off x="0" y="402633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09 Big Data Clusters</a:t>
          </a:r>
          <a:endParaRPr lang="en-US" sz="1700" kern="1200" dirty="0"/>
        </a:p>
      </dsp:txBody>
      <dsp:txXfrm>
        <a:off x="21361" y="4047695"/>
        <a:ext cx="10975798" cy="394858"/>
      </dsp:txXfrm>
    </dsp:sp>
    <dsp:sp modelId="{C3D86243-E807-48A8-AF0D-A0F79064FC86}">
      <dsp:nvSpPr>
        <dsp:cNvPr id="0" name=""/>
        <dsp:cNvSpPr/>
      </dsp:nvSpPr>
      <dsp:spPr>
        <a:xfrm>
          <a:off x="0" y="4512874"/>
          <a:ext cx="11018520" cy="437580"/>
        </a:xfrm>
        <a:prstGeom prst="roundRect">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baseline="0" dirty="0"/>
            <a:t>10 Additional Capabilities, Migration, and Next Steps</a:t>
          </a:r>
          <a:endParaRPr lang="en-US" sz="1700" kern="1200" dirty="0"/>
        </a:p>
      </dsp:txBody>
      <dsp:txXfrm>
        <a:off x="21361" y="4534235"/>
        <a:ext cx="10975798" cy="394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418399" cy="720720"/>
        </a:xfrm>
        <a:prstGeom prst="roundRect">
          <a:avLst/>
        </a:prstGeom>
        <a:solidFill>
          <a:srgbClr val="0078D4">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Solution</a:t>
          </a:r>
        </a:p>
      </dsp:txBody>
      <dsp:txXfrm>
        <a:off x="35183" y="91715"/>
        <a:ext cx="5348033" cy="650354"/>
      </dsp:txXfrm>
    </dsp:sp>
    <dsp:sp modelId="{F4F491F2-8310-4EDC-83BE-3E4CB6BFF77F}">
      <dsp:nvSpPr>
        <dsp:cNvPr id="0" name=""/>
        <dsp:cNvSpPr/>
      </dsp:nvSpPr>
      <dsp:spPr>
        <a:xfrm>
          <a:off x="0" y="777252"/>
          <a:ext cx="5418399"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034"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Create multiple files to partition allocation pages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SQL Server 2016+ creates multiple tempdb files during setup</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Start with 8 and add by 4 until concurrency alleviated</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But…what about system tables?</a:t>
          </a:r>
        </a:p>
      </dsp:txBody>
      <dsp:txXfrm>
        <a:off x="0" y="777252"/>
        <a:ext cx="5418399" cy="26661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E835C1-CAA7-4C71-892C-77159276F6BE}">
      <dsp:nvSpPr>
        <dsp:cNvPr id="0" name=""/>
        <dsp:cNvSpPr/>
      </dsp:nvSpPr>
      <dsp:spPr>
        <a:xfrm>
          <a:off x="0" y="56532"/>
          <a:ext cx="5849006" cy="720720"/>
        </a:xfrm>
        <a:prstGeom prst="roundRect">
          <a:avLst/>
        </a:prstGeom>
        <a:solidFill>
          <a:srgbClr val="0D0D0D">
            <a:hueOff val="0"/>
            <a:satOff val="0"/>
            <a:lumOff val="0"/>
            <a:alphaOff val="0"/>
          </a:srgbClr>
        </a:solidFill>
        <a:ln w="10795" cap="flat" cmpd="sng" algn="ctr">
          <a:solidFill>
            <a:srgbClr val="E6E6E6">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rgbClr val="FFFFFF"/>
              </a:solidFill>
              <a:latin typeface="Segoe UI"/>
              <a:ea typeface="+mn-ea"/>
              <a:cs typeface="+mn-cs"/>
            </a:rPr>
            <a:t>The SQL 2019 Solution</a:t>
          </a:r>
        </a:p>
      </dsp:txBody>
      <dsp:txXfrm>
        <a:off x="35183" y="91715"/>
        <a:ext cx="5778640" cy="650354"/>
      </dsp:txXfrm>
    </dsp:sp>
    <dsp:sp modelId="{F4F491F2-8310-4EDC-83BE-3E4CB6BFF77F}">
      <dsp:nvSpPr>
        <dsp:cNvPr id="0" name=""/>
        <dsp:cNvSpPr/>
      </dsp:nvSpPr>
      <dsp:spPr>
        <a:xfrm>
          <a:off x="0" y="777252"/>
          <a:ext cx="5849006" cy="266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5706"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Key tempdb system tables become SCHEMA_ONLY memory optimized tables</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Latch and lock free</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Turn on with ALTER SERVER CONFIGURATION</a:t>
          </a:r>
        </a:p>
        <a:p>
          <a:pPr marL="228600" lvl="1" indent="-228600" algn="l" defTabSz="977900">
            <a:lnSpc>
              <a:spcPct val="90000"/>
            </a:lnSpc>
            <a:spcBef>
              <a:spcPct val="0"/>
            </a:spcBef>
            <a:spcAft>
              <a:spcPct val="20000"/>
            </a:spcAft>
            <a:buChar char="•"/>
          </a:pPr>
          <a:r>
            <a:rPr lang="en-US" sz="2200" kern="1200" dirty="0">
              <a:solidFill>
                <a:srgbClr val="1A1A1A">
                  <a:hueOff val="0"/>
                  <a:satOff val="0"/>
                  <a:lumOff val="0"/>
                  <a:alphaOff val="0"/>
                </a:srgbClr>
              </a:solidFill>
              <a:latin typeface="Segoe UI"/>
              <a:ea typeface="+mn-ea"/>
              <a:cs typeface="+mn-cs"/>
            </a:rPr>
            <a:t>This is NOT user data just metadata so memory requirements small</a:t>
          </a:r>
        </a:p>
      </dsp:txBody>
      <dsp:txXfrm>
        <a:off x="0" y="777252"/>
        <a:ext cx="5849006" cy="26661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0CDFEC-A11D-4827-B4B3-39F145F1F798}">
      <dsp:nvSpPr>
        <dsp:cNvPr id="0" name=""/>
        <dsp:cNvSpPr/>
      </dsp:nvSpPr>
      <dsp:spPr>
        <a:xfrm>
          <a:off x="2695"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a:t>Linux Image on Linux host</a:t>
          </a:r>
          <a:endParaRPr lang="en-US" sz="2700" kern="1200"/>
        </a:p>
      </dsp:txBody>
      <dsp:txXfrm>
        <a:off x="2695" y="0"/>
        <a:ext cx="2644599" cy="1489590"/>
      </dsp:txXfrm>
    </dsp:sp>
    <dsp:sp modelId="{C2555984-9DF2-47A3-B969-44A1FA0F3FC9}">
      <dsp:nvSpPr>
        <dsp:cNvPr id="0" name=""/>
        <dsp:cNvSpPr/>
      </dsp:nvSpPr>
      <dsp:spPr>
        <a:xfrm>
          <a:off x="267155" y="1489590"/>
          <a:ext cx="2115679" cy="322744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Linux Native Process</a:t>
          </a:r>
          <a:endParaRPr lang="en-US" sz="1800" kern="1200"/>
        </a:p>
      </dsp:txBody>
      <dsp:txXfrm>
        <a:off x="329121" y="1551556"/>
        <a:ext cx="1991747" cy="3103514"/>
      </dsp:txXfrm>
    </dsp:sp>
    <dsp:sp modelId="{549417F6-668D-48B5-9E50-C578552F672A}">
      <dsp:nvSpPr>
        <dsp:cNvPr id="0" name=""/>
        <dsp:cNvSpPr/>
      </dsp:nvSpPr>
      <dsp:spPr>
        <a:xfrm>
          <a:off x="2845639"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a:t>Linux Image on Windows host</a:t>
          </a:r>
          <a:endParaRPr lang="en-US" sz="2700" kern="1200"/>
        </a:p>
      </dsp:txBody>
      <dsp:txXfrm>
        <a:off x="2845639" y="0"/>
        <a:ext cx="2644599" cy="1489590"/>
      </dsp:txXfrm>
    </dsp:sp>
    <dsp:sp modelId="{2CAB9766-B896-4069-81D9-9228C27FD995}">
      <dsp:nvSpPr>
        <dsp:cNvPr id="0" name=""/>
        <dsp:cNvSpPr/>
      </dsp:nvSpPr>
      <dsp:spPr>
        <a:xfrm>
          <a:off x="3110099" y="1490015"/>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Run in a Linux Virtual Machine</a:t>
          </a:r>
          <a:endParaRPr lang="en-US" sz="1800" kern="1200"/>
        </a:p>
      </dsp:txBody>
      <dsp:txXfrm>
        <a:off x="3138670" y="1518586"/>
        <a:ext cx="2058537" cy="918341"/>
      </dsp:txXfrm>
    </dsp:sp>
    <dsp:sp modelId="{F5B9D71A-B341-4377-99C9-84C0623A2BB1}">
      <dsp:nvSpPr>
        <dsp:cNvPr id="0" name=""/>
        <dsp:cNvSpPr/>
      </dsp:nvSpPr>
      <dsp:spPr>
        <a:xfrm>
          <a:off x="3110099" y="2615572"/>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dirty="0"/>
            <a:t>LCOW – Virtualized process</a:t>
          </a:r>
          <a:endParaRPr lang="en-US" sz="1800" kern="1200" dirty="0"/>
        </a:p>
      </dsp:txBody>
      <dsp:txXfrm>
        <a:off x="3138670" y="2644143"/>
        <a:ext cx="2058537" cy="918341"/>
      </dsp:txXfrm>
    </dsp:sp>
    <dsp:sp modelId="{60C9F01B-EB85-477B-9C3B-2B68A5D27F5F}">
      <dsp:nvSpPr>
        <dsp:cNvPr id="0" name=""/>
        <dsp:cNvSpPr/>
      </dsp:nvSpPr>
      <dsp:spPr>
        <a:xfrm>
          <a:off x="3110099" y="3741130"/>
          <a:ext cx="2115679" cy="97548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WSL2 – Virtualized process</a:t>
          </a:r>
          <a:endParaRPr lang="en-US" sz="1800" kern="1200"/>
        </a:p>
      </dsp:txBody>
      <dsp:txXfrm>
        <a:off x="3138670" y="3769701"/>
        <a:ext cx="2058537" cy="918341"/>
      </dsp:txXfrm>
    </dsp:sp>
    <dsp:sp modelId="{0E1770E8-E039-4FD5-9039-0394516A9DE8}">
      <dsp:nvSpPr>
        <dsp:cNvPr id="0" name=""/>
        <dsp:cNvSpPr/>
      </dsp:nvSpPr>
      <dsp:spPr>
        <a:xfrm>
          <a:off x="5688583"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a:t>Windows image on a Windows host</a:t>
          </a:r>
          <a:endParaRPr lang="en-US" sz="2700" kern="1200"/>
        </a:p>
      </dsp:txBody>
      <dsp:txXfrm>
        <a:off x="5688583" y="0"/>
        <a:ext cx="2644599" cy="1489590"/>
      </dsp:txXfrm>
    </dsp:sp>
    <dsp:sp modelId="{0B9E6330-7EF1-45D3-A367-65566A262DAA}">
      <dsp:nvSpPr>
        <dsp:cNvPr id="0" name=""/>
        <dsp:cNvSpPr/>
      </dsp:nvSpPr>
      <dsp:spPr>
        <a:xfrm>
          <a:off x="5953043" y="1491045"/>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Process Isolation - Native Windows Process</a:t>
          </a:r>
          <a:endParaRPr lang="en-US" sz="1800" kern="1200"/>
        </a:p>
      </dsp:txBody>
      <dsp:txXfrm>
        <a:off x="5996892" y="1534894"/>
        <a:ext cx="2027981" cy="1409408"/>
      </dsp:txXfrm>
    </dsp:sp>
    <dsp:sp modelId="{2AA32BAB-1294-4CB7-AFD1-46ECE20CEAF0}">
      <dsp:nvSpPr>
        <dsp:cNvPr id="0" name=""/>
        <dsp:cNvSpPr/>
      </dsp:nvSpPr>
      <dsp:spPr>
        <a:xfrm>
          <a:off x="5953043" y="3218476"/>
          <a:ext cx="2115679" cy="149710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baseline="0"/>
            <a:t>Hyper-V Isolation – Virtualized Process</a:t>
          </a:r>
          <a:endParaRPr lang="en-US" sz="1800" kern="1200"/>
        </a:p>
      </dsp:txBody>
      <dsp:txXfrm>
        <a:off x="5996892" y="3262325"/>
        <a:ext cx="2027981" cy="1409408"/>
      </dsp:txXfrm>
    </dsp:sp>
    <dsp:sp modelId="{FDED2B3E-C011-45DE-A2E1-984C15589308}">
      <dsp:nvSpPr>
        <dsp:cNvPr id="0" name=""/>
        <dsp:cNvSpPr/>
      </dsp:nvSpPr>
      <dsp:spPr>
        <a:xfrm>
          <a:off x="8531527" y="0"/>
          <a:ext cx="2644599" cy="496530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baseline="0"/>
            <a:t>Windows image on Linux host</a:t>
          </a:r>
          <a:endParaRPr lang="en-US" sz="2700" kern="1200"/>
        </a:p>
      </dsp:txBody>
      <dsp:txXfrm>
        <a:off x="8531527" y="0"/>
        <a:ext cx="2644599" cy="14895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60F0D2-1C78-4237-8C58-8552AE771D56}">
      <dsp:nvSpPr>
        <dsp:cNvPr id="0" name=""/>
        <dsp:cNvSpPr/>
      </dsp:nvSpPr>
      <dsp:spPr>
        <a:xfrm>
          <a:off x="3093" y="1582846"/>
          <a:ext cx="1643631" cy="62058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baseline="0" dirty="0"/>
            <a:t>sql-server-master</a:t>
          </a:r>
          <a:endParaRPr lang="en-US" sz="1600" kern="1200" dirty="0"/>
        </a:p>
      </dsp:txBody>
      <dsp:txXfrm>
        <a:off x="3093" y="1582846"/>
        <a:ext cx="1643631" cy="620580"/>
      </dsp:txXfrm>
    </dsp:sp>
    <dsp:sp modelId="{1EA6B26D-217D-4C9E-A94D-A1B30E4BDE9F}">
      <dsp:nvSpPr>
        <dsp:cNvPr id="0" name=""/>
        <dsp:cNvSpPr/>
      </dsp:nvSpPr>
      <dsp:spPr>
        <a:xfrm>
          <a:off x="3093" y="2203426"/>
          <a:ext cx="1643631" cy="144592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baseline="0" dirty="0"/>
            <a:t>SQL Server Master Instance</a:t>
          </a:r>
          <a:endParaRPr lang="en-US" sz="1600" kern="1200" dirty="0"/>
        </a:p>
      </dsp:txBody>
      <dsp:txXfrm>
        <a:off x="3093" y="2203426"/>
        <a:ext cx="1643631" cy="1445928"/>
      </dsp:txXfrm>
    </dsp:sp>
    <dsp:sp modelId="{A12394AB-4B0E-492D-8E94-CA29E28B8C54}">
      <dsp:nvSpPr>
        <dsp:cNvPr id="0" name=""/>
        <dsp:cNvSpPr/>
      </dsp:nvSpPr>
      <dsp:spPr>
        <a:xfrm>
          <a:off x="1876833" y="1582846"/>
          <a:ext cx="1643631" cy="62058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baseline="0" dirty="0"/>
            <a:t>controller</a:t>
          </a:r>
          <a:endParaRPr lang="en-US" sz="1600" kern="1200" dirty="0"/>
        </a:p>
      </dsp:txBody>
      <dsp:txXfrm>
        <a:off x="1876833" y="1582846"/>
        <a:ext cx="1643631" cy="620580"/>
      </dsp:txXfrm>
    </dsp:sp>
    <dsp:sp modelId="{022BE504-0647-45F3-BA34-9B96F896B4EB}">
      <dsp:nvSpPr>
        <dsp:cNvPr id="0" name=""/>
        <dsp:cNvSpPr/>
      </dsp:nvSpPr>
      <dsp:spPr>
        <a:xfrm>
          <a:off x="1876833" y="2203426"/>
          <a:ext cx="1643631" cy="144592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baseline="0" dirty="0"/>
            <a:t>Cluster Management Service</a:t>
          </a:r>
          <a:endParaRPr lang="en-US" sz="1600" kern="1200" dirty="0"/>
        </a:p>
      </dsp:txBody>
      <dsp:txXfrm>
        <a:off x="1876833" y="2203426"/>
        <a:ext cx="1643631" cy="1445928"/>
      </dsp:txXfrm>
    </dsp:sp>
    <dsp:sp modelId="{587B3514-716C-4485-B845-CBEBFA47037B}">
      <dsp:nvSpPr>
        <dsp:cNvPr id="0" name=""/>
        <dsp:cNvSpPr/>
      </dsp:nvSpPr>
      <dsp:spPr>
        <a:xfrm>
          <a:off x="3750574" y="1582846"/>
          <a:ext cx="1643631" cy="62058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baseline="0" dirty="0"/>
            <a:t>gateway</a:t>
          </a:r>
          <a:endParaRPr lang="en-US" sz="1600" kern="1200" dirty="0"/>
        </a:p>
      </dsp:txBody>
      <dsp:txXfrm>
        <a:off x="3750574" y="1582846"/>
        <a:ext cx="1643631" cy="620580"/>
      </dsp:txXfrm>
    </dsp:sp>
    <dsp:sp modelId="{F5DF685F-0FD2-4411-A048-244A141D953F}">
      <dsp:nvSpPr>
        <dsp:cNvPr id="0" name=""/>
        <dsp:cNvSpPr/>
      </dsp:nvSpPr>
      <dsp:spPr>
        <a:xfrm>
          <a:off x="3750574" y="2203426"/>
          <a:ext cx="1643631" cy="144592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baseline="0" dirty="0"/>
            <a:t>Gateway to access HDFS files, Spark</a:t>
          </a:r>
          <a:endParaRPr lang="en-US" sz="1600" kern="1200" dirty="0"/>
        </a:p>
      </dsp:txBody>
      <dsp:txXfrm>
        <a:off x="3750574" y="2203426"/>
        <a:ext cx="1643631" cy="1445928"/>
      </dsp:txXfrm>
    </dsp:sp>
    <dsp:sp modelId="{B2A94D8B-D03F-4372-90DD-483F243FF52B}">
      <dsp:nvSpPr>
        <dsp:cNvPr id="0" name=""/>
        <dsp:cNvSpPr/>
      </dsp:nvSpPr>
      <dsp:spPr>
        <a:xfrm>
          <a:off x="5624314" y="1582846"/>
          <a:ext cx="1643631" cy="62058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baseline="0" dirty="0"/>
            <a:t>webhdfs</a:t>
          </a:r>
          <a:endParaRPr lang="en-US" sz="1600" kern="1200" dirty="0"/>
        </a:p>
      </dsp:txBody>
      <dsp:txXfrm>
        <a:off x="5624314" y="1582846"/>
        <a:ext cx="1643631" cy="620580"/>
      </dsp:txXfrm>
    </dsp:sp>
    <dsp:sp modelId="{01EF6754-07D5-40E5-AF45-236C8C0D3388}">
      <dsp:nvSpPr>
        <dsp:cNvPr id="0" name=""/>
        <dsp:cNvSpPr/>
      </dsp:nvSpPr>
      <dsp:spPr>
        <a:xfrm>
          <a:off x="5624314" y="2203426"/>
          <a:ext cx="1643631" cy="144592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baseline="0" dirty="0"/>
            <a:t>HDFS File System Proxy</a:t>
          </a:r>
          <a:endParaRPr lang="en-US" sz="1600" kern="1200" dirty="0"/>
        </a:p>
      </dsp:txBody>
      <dsp:txXfrm>
        <a:off x="5624314" y="2203426"/>
        <a:ext cx="1643631" cy="1445928"/>
      </dsp:txXfrm>
    </dsp:sp>
    <dsp:sp modelId="{74F136F3-DF89-4D33-A547-62F6FBC271CA}">
      <dsp:nvSpPr>
        <dsp:cNvPr id="0" name=""/>
        <dsp:cNvSpPr/>
      </dsp:nvSpPr>
      <dsp:spPr>
        <a:xfrm>
          <a:off x="7498054" y="1582846"/>
          <a:ext cx="1643631" cy="62058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baseline="0" dirty="0"/>
            <a:t>livy</a:t>
          </a:r>
          <a:endParaRPr lang="en-US" sz="1600" kern="1200" dirty="0"/>
        </a:p>
      </dsp:txBody>
      <dsp:txXfrm>
        <a:off x="7498054" y="1582846"/>
        <a:ext cx="1643631" cy="620580"/>
      </dsp:txXfrm>
    </dsp:sp>
    <dsp:sp modelId="{9AC11C5F-32C8-45FF-A1E7-66A91E6F5A7C}">
      <dsp:nvSpPr>
        <dsp:cNvPr id="0" name=""/>
        <dsp:cNvSpPr/>
      </dsp:nvSpPr>
      <dsp:spPr>
        <a:xfrm>
          <a:off x="7498054" y="2203426"/>
          <a:ext cx="1643631" cy="144592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baseline="0" dirty="0"/>
            <a:t>Proxy for running Spark statements, jobs, applications</a:t>
          </a:r>
          <a:endParaRPr lang="en-US" sz="1600" kern="1200" dirty="0"/>
        </a:p>
      </dsp:txBody>
      <dsp:txXfrm>
        <a:off x="7498054" y="2203426"/>
        <a:ext cx="1643631" cy="1445928"/>
      </dsp:txXfrm>
    </dsp:sp>
    <dsp:sp modelId="{21892D4F-6AC5-4861-8DC4-CA21A226A524}">
      <dsp:nvSpPr>
        <dsp:cNvPr id="0" name=""/>
        <dsp:cNvSpPr/>
      </dsp:nvSpPr>
      <dsp:spPr>
        <a:xfrm>
          <a:off x="9371794" y="1582846"/>
          <a:ext cx="1643631" cy="62058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app-proxy</a:t>
          </a:r>
        </a:p>
      </dsp:txBody>
      <dsp:txXfrm>
        <a:off x="9371794" y="1582846"/>
        <a:ext cx="1643631" cy="620580"/>
      </dsp:txXfrm>
    </dsp:sp>
    <dsp:sp modelId="{B492B799-8D5F-4CAE-AE74-D472D2BE2AB6}">
      <dsp:nvSpPr>
        <dsp:cNvPr id="0" name=""/>
        <dsp:cNvSpPr/>
      </dsp:nvSpPr>
      <dsp:spPr>
        <a:xfrm>
          <a:off x="9371794" y="2203426"/>
          <a:ext cx="1643631" cy="144592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Application Proxy</a:t>
          </a:r>
        </a:p>
      </dsp:txBody>
      <dsp:txXfrm>
        <a:off x="9371794" y="2203426"/>
        <a:ext cx="1643631" cy="144592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00199-2C36-47E7-B7CF-757F70E5AF29}">
      <dsp:nvSpPr>
        <dsp:cNvPr id="0" name=""/>
        <dsp:cNvSpPr/>
      </dsp:nvSpPr>
      <dsp:spPr>
        <a:xfrm>
          <a:off x="191972"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sqlhdfs</a:t>
          </a:r>
          <a:r>
            <a:rPr lang="en-US" sz="1700" kern="1200" dirty="0"/>
            <a:t> connector</a:t>
          </a:r>
        </a:p>
      </dsp:txBody>
      <dsp:txXfrm>
        <a:off x="191972" y="1572"/>
        <a:ext cx="1884743" cy="1130846"/>
      </dsp:txXfrm>
    </dsp:sp>
    <dsp:sp modelId="{616CA07F-C732-4EC6-AC1D-91CDA67766AC}">
      <dsp:nvSpPr>
        <dsp:cNvPr id="0" name=""/>
        <dsp:cNvSpPr/>
      </dsp:nvSpPr>
      <dsp:spPr>
        <a:xfrm>
          <a:off x="2265190" y="1572"/>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Compute Pool used if exists</a:t>
          </a:r>
        </a:p>
      </dsp:txBody>
      <dsp:txXfrm>
        <a:off x="2265190" y="1572"/>
        <a:ext cx="1884743" cy="1130846"/>
      </dsp:txXfrm>
    </dsp:sp>
    <dsp:sp modelId="{9178A129-8D6C-4BA7-9944-35D8F34A3E57}">
      <dsp:nvSpPr>
        <dsp:cNvPr id="0" name=""/>
        <dsp:cNvSpPr/>
      </dsp:nvSpPr>
      <dsp:spPr>
        <a:xfrm>
          <a:off x="191972"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SQL Server engine in pool reads HDFS directory</a:t>
          </a:r>
        </a:p>
      </dsp:txBody>
      <dsp:txXfrm>
        <a:off x="191972" y="1320893"/>
        <a:ext cx="1884743" cy="1130846"/>
      </dsp:txXfrm>
    </dsp:sp>
    <dsp:sp modelId="{563D5FF3-1AA3-4A26-A9C2-B1F19C6E74ED}">
      <dsp:nvSpPr>
        <dsp:cNvPr id="0" name=""/>
        <dsp:cNvSpPr/>
      </dsp:nvSpPr>
      <dsp:spPr>
        <a:xfrm>
          <a:off x="2265190" y="132089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dirty="0"/>
            <a:t>webhdfs</a:t>
          </a:r>
          <a:r>
            <a:rPr lang="en-US" sz="1700" kern="1200" dirty="0"/>
            <a:t> or </a:t>
          </a:r>
          <a:r>
            <a:rPr lang="en-US" sz="1700" b="1" kern="1200" dirty="0"/>
            <a:t>livy</a:t>
          </a:r>
          <a:r>
            <a:rPr lang="en-US" sz="1700" kern="1200" dirty="0"/>
            <a:t> endpoints</a:t>
          </a:r>
        </a:p>
      </dsp:txBody>
      <dsp:txXfrm>
        <a:off x="2265190" y="1320893"/>
        <a:ext cx="1884743" cy="1130846"/>
      </dsp:txXfrm>
    </dsp:sp>
    <dsp:sp modelId="{C6EBDE5D-D1FD-4A78-B3F6-09FE6BF593C8}">
      <dsp:nvSpPr>
        <dsp:cNvPr id="0" name=""/>
        <dsp:cNvSpPr/>
      </dsp:nvSpPr>
      <dsp:spPr>
        <a:xfrm>
          <a:off x="191972"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HDFS name node deployed</a:t>
          </a:r>
        </a:p>
      </dsp:txBody>
      <dsp:txXfrm>
        <a:off x="191972" y="2640213"/>
        <a:ext cx="1884743" cy="1130846"/>
      </dsp:txXfrm>
    </dsp:sp>
    <dsp:sp modelId="{8122B857-B17A-4105-9963-81569AFD2902}">
      <dsp:nvSpPr>
        <dsp:cNvPr id="0" name=""/>
        <dsp:cNvSpPr/>
      </dsp:nvSpPr>
      <dsp:spPr>
        <a:xfrm>
          <a:off x="2265190" y="2640213"/>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YARN deployed</a:t>
          </a:r>
        </a:p>
      </dsp:txBody>
      <dsp:txXfrm>
        <a:off x="2265190" y="2640213"/>
        <a:ext cx="1884743" cy="1130846"/>
      </dsp:txXfrm>
    </dsp:sp>
    <dsp:sp modelId="{915A2A59-4071-4488-99E2-77E3B3F15D3D}">
      <dsp:nvSpPr>
        <dsp:cNvPr id="0" name=""/>
        <dsp:cNvSpPr/>
      </dsp:nvSpPr>
      <dsp:spPr>
        <a:xfrm>
          <a:off x="191972"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Zookeeper for HA</a:t>
          </a:r>
        </a:p>
      </dsp:txBody>
      <dsp:txXfrm>
        <a:off x="191972" y="3959534"/>
        <a:ext cx="1884743" cy="1130846"/>
      </dsp:txXfrm>
    </dsp:sp>
    <dsp:sp modelId="{E9AF6CCA-C877-4B6A-A279-680D54EA2515}">
      <dsp:nvSpPr>
        <dsp:cNvPr id="0" name=""/>
        <dsp:cNvSpPr/>
      </dsp:nvSpPr>
      <dsp:spPr>
        <a:xfrm>
          <a:off x="2265190" y="3959534"/>
          <a:ext cx="1884743" cy="113084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Mount external HDFS with Tiering</a:t>
          </a:r>
        </a:p>
      </dsp:txBody>
      <dsp:txXfrm>
        <a:off x="2265190" y="3959534"/>
        <a:ext cx="1884743" cy="113084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686A99-56E6-475C-8382-8025FC0534AF}">
      <dsp:nvSpPr>
        <dsp:cNvPr id="0" name=""/>
        <dsp:cNvSpPr/>
      </dsp:nvSpPr>
      <dsp:spPr>
        <a:xfrm>
          <a:off x="0" y="979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baseline="0" dirty="0"/>
            <a:t>sqldatapool</a:t>
          </a:r>
          <a:r>
            <a:rPr lang="en-US" sz="2000" kern="1200" baseline="0" dirty="0"/>
            <a:t> connector</a:t>
          </a:r>
          <a:endParaRPr lang="en-US" sz="2000" kern="1200" dirty="0"/>
        </a:p>
      </dsp:txBody>
      <dsp:txXfrm>
        <a:off x="41622" y="51414"/>
        <a:ext cx="4312933" cy="769393"/>
      </dsp:txXfrm>
    </dsp:sp>
    <dsp:sp modelId="{73991EAA-FA87-4775-8286-1B4F881BA651}">
      <dsp:nvSpPr>
        <dsp:cNvPr id="0" name=""/>
        <dsp:cNvSpPr/>
      </dsp:nvSpPr>
      <dsp:spPr>
        <a:xfrm>
          <a:off x="0" y="92002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INSERT, SELECT, TRUNCATE TABLE, EXECUTE AS</a:t>
          </a:r>
          <a:endParaRPr lang="en-US" sz="2000" kern="1200" dirty="0"/>
        </a:p>
      </dsp:txBody>
      <dsp:txXfrm>
        <a:off x="41622" y="961651"/>
        <a:ext cx="4312933" cy="769393"/>
      </dsp:txXfrm>
    </dsp:sp>
    <dsp:sp modelId="{65331737-5118-4F57-9F25-6482CB29DEC0}">
      <dsp:nvSpPr>
        <dsp:cNvPr id="0" name=""/>
        <dsp:cNvSpPr/>
      </dsp:nvSpPr>
      <dsp:spPr>
        <a:xfrm>
          <a:off x="0" y="1830267"/>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SQL Server instances with </a:t>
          </a:r>
          <a:r>
            <a:rPr lang="en-US" sz="2000" i="1" kern="1200" baseline="0" dirty="0"/>
            <a:t>sharded</a:t>
          </a:r>
          <a:r>
            <a:rPr lang="en-US" sz="2000" kern="1200" baseline="0" dirty="0"/>
            <a:t> data using columnstore</a:t>
          </a:r>
          <a:endParaRPr lang="en-US" sz="2000" kern="1200" dirty="0"/>
        </a:p>
      </dsp:txBody>
      <dsp:txXfrm>
        <a:off x="41622" y="1871889"/>
        <a:ext cx="4312933" cy="769393"/>
      </dsp:txXfrm>
    </dsp:sp>
    <dsp:sp modelId="{C3341135-F451-48DD-B80C-0A94442F4C20}">
      <dsp:nvSpPr>
        <dsp:cNvPr id="0" name=""/>
        <dsp:cNvSpPr/>
      </dsp:nvSpPr>
      <dsp:spPr>
        <a:xfrm>
          <a:off x="0" y="2740504"/>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T-SQL from any data source</a:t>
          </a:r>
          <a:endParaRPr lang="en-US" sz="2000" kern="1200" dirty="0"/>
        </a:p>
      </dsp:txBody>
      <dsp:txXfrm>
        <a:off x="41622" y="2782126"/>
        <a:ext cx="4312933" cy="769393"/>
      </dsp:txXfrm>
    </dsp:sp>
    <dsp:sp modelId="{2E5FB7DC-84E7-4F95-9BEF-8030A837898A}">
      <dsp:nvSpPr>
        <dsp:cNvPr id="0" name=""/>
        <dsp:cNvSpPr/>
      </dsp:nvSpPr>
      <dsp:spPr>
        <a:xfrm>
          <a:off x="0" y="3650742"/>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Ingest with Spark from HDFS</a:t>
          </a:r>
          <a:endParaRPr lang="en-US" sz="2000" kern="1200" dirty="0"/>
        </a:p>
      </dsp:txBody>
      <dsp:txXfrm>
        <a:off x="41622" y="3692364"/>
        <a:ext cx="4312933" cy="769393"/>
      </dsp:txXfrm>
    </dsp:sp>
    <dsp:sp modelId="{FE372AAB-9E84-4D6D-8076-E0BF15F9C401}">
      <dsp:nvSpPr>
        <dsp:cNvPr id="0" name=""/>
        <dsp:cNvSpPr/>
      </dsp:nvSpPr>
      <dsp:spPr>
        <a:xfrm>
          <a:off x="0" y="4560979"/>
          <a:ext cx="4396177" cy="852637"/>
        </a:xfrm>
        <a:prstGeom prst="roundRect">
          <a:avLst/>
        </a:prstGeom>
        <a:solidFill>
          <a:schemeClr val="lt1">
            <a:hueOff val="0"/>
            <a:satOff val="0"/>
            <a:lumOff val="0"/>
            <a:alphaOff val="0"/>
          </a:schemeClr>
        </a:solidFill>
        <a:ln w="10795"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baseline="0" dirty="0"/>
            <a:t>Use for cached or offline results</a:t>
          </a:r>
          <a:endParaRPr lang="en-US" sz="2000" kern="1200" dirty="0"/>
        </a:p>
      </dsp:txBody>
      <dsp:txXfrm>
        <a:off x="41622" y="4602601"/>
        <a:ext cx="4312933" cy="7693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EDD9E-653A-47C2-85AA-45C29705D09A}">
      <dsp:nvSpPr>
        <dsp:cNvPr id="0" name=""/>
        <dsp:cNvSpPr/>
      </dsp:nvSpPr>
      <dsp:spPr>
        <a:xfrm>
          <a:off x="0" y="2389"/>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F3E27A-9FE4-434E-A5D6-F782C150FA73}">
      <dsp:nvSpPr>
        <dsp:cNvPr id="0" name=""/>
        <dsp:cNvSpPr/>
      </dsp:nvSpPr>
      <dsp:spPr>
        <a:xfrm>
          <a:off x="0" y="2389"/>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Run Spark jobs through notebooks or livy endpoint</a:t>
          </a:r>
          <a:endParaRPr lang="en-US" sz="2500" kern="1200" dirty="0"/>
        </a:p>
      </dsp:txBody>
      <dsp:txXfrm>
        <a:off x="0" y="2389"/>
        <a:ext cx="11159565" cy="814801"/>
      </dsp:txXfrm>
    </dsp:sp>
    <dsp:sp modelId="{A9E4D6D6-8148-4179-9559-4E6D6F31102E}">
      <dsp:nvSpPr>
        <dsp:cNvPr id="0" name=""/>
        <dsp:cNvSpPr/>
      </dsp:nvSpPr>
      <dsp:spPr>
        <a:xfrm>
          <a:off x="0" y="817190"/>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5781C5-F271-49C6-8271-C1CB9D6E7E80}">
      <dsp:nvSpPr>
        <dsp:cNvPr id="0" name=""/>
        <dsp:cNvSpPr/>
      </dsp:nvSpPr>
      <dsp:spPr>
        <a:xfrm>
          <a:off x="0" y="817190"/>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Ingest data with Spark into HDFS or external tables</a:t>
          </a:r>
          <a:endParaRPr lang="en-US" sz="2500" kern="1200" dirty="0"/>
        </a:p>
      </dsp:txBody>
      <dsp:txXfrm>
        <a:off x="0" y="817190"/>
        <a:ext cx="11159565" cy="814801"/>
      </dsp:txXfrm>
    </dsp:sp>
    <dsp:sp modelId="{2C274BFC-6F4F-49E8-A111-B7107766F918}">
      <dsp:nvSpPr>
        <dsp:cNvPr id="0" name=""/>
        <dsp:cNvSpPr/>
      </dsp:nvSpPr>
      <dsp:spPr>
        <a:xfrm>
          <a:off x="0" y="1631991"/>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3D8FCB-B52D-45A0-ADED-8BBB3F3567C9}">
      <dsp:nvSpPr>
        <dsp:cNvPr id="0" name=""/>
        <dsp:cNvSpPr/>
      </dsp:nvSpPr>
      <dsp:spPr>
        <a:xfrm>
          <a:off x="0" y="1631991"/>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Build machine learning  models with SparkML or SQL Server Machine Learning</a:t>
          </a:r>
          <a:endParaRPr lang="en-US" sz="2500" kern="1200" dirty="0"/>
        </a:p>
      </dsp:txBody>
      <dsp:txXfrm>
        <a:off x="0" y="1631991"/>
        <a:ext cx="11159565" cy="814801"/>
      </dsp:txXfrm>
    </dsp:sp>
    <dsp:sp modelId="{E93C1CDD-025F-4ED5-9068-1D3D6B57E9E3}">
      <dsp:nvSpPr>
        <dsp:cNvPr id="0" name=""/>
        <dsp:cNvSpPr/>
      </dsp:nvSpPr>
      <dsp:spPr>
        <a:xfrm>
          <a:off x="0" y="2446792"/>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D15DB5-5CA3-4668-A8DB-154F0BBC2507}">
      <dsp:nvSpPr>
        <dsp:cNvPr id="0" name=""/>
        <dsp:cNvSpPr/>
      </dsp:nvSpPr>
      <dsp:spPr>
        <a:xfrm>
          <a:off x="0" y="2446792"/>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Connect to SQL Server using the MSSQL Spark Connector</a:t>
          </a:r>
          <a:endParaRPr lang="en-US" sz="2500" kern="1200" dirty="0"/>
        </a:p>
      </dsp:txBody>
      <dsp:txXfrm>
        <a:off x="0" y="2446792"/>
        <a:ext cx="11159565" cy="814801"/>
      </dsp:txXfrm>
    </dsp:sp>
    <dsp:sp modelId="{2B7B9AF1-C931-4FD9-A9BD-C481847B369E}">
      <dsp:nvSpPr>
        <dsp:cNvPr id="0" name=""/>
        <dsp:cNvSpPr/>
      </dsp:nvSpPr>
      <dsp:spPr>
        <a:xfrm>
          <a:off x="0" y="3261593"/>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6BAF6C-C310-47EF-9331-8D178DFCB669}">
      <dsp:nvSpPr>
        <dsp:cNvPr id="0" name=""/>
        <dsp:cNvSpPr/>
      </dsp:nvSpPr>
      <dsp:spPr>
        <a:xfrm>
          <a:off x="0" y="3261593"/>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baseline="0" dirty="0"/>
            <a:t>Deploy a Spark pool to enable more compute</a:t>
          </a:r>
          <a:endParaRPr lang="en-US" sz="2500" kern="1200" dirty="0"/>
        </a:p>
      </dsp:txBody>
      <dsp:txXfrm>
        <a:off x="0" y="3261593"/>
        <a:ext cx="11159565" cy="814801"/>
      </dsp:txXfrm>
    </dsp:sp>
    <dsp:sp modelId="{C0DA27CE-CCAF-4FC2-8593-77801278C5C3}">
      <dsp:nvSpPr>
        <dsp:cNvPr id="0" name=""/>
        <dsp:cNvSpPr/>
      </dsp:nvSpPr>
      <dsp:spPr>
        <a:xfrm>
          <a:off x="0" y="4076394"/>
          <a:ext cx="1115956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46EE14-4DF4-4BAE-8E35-DDBD2BB00C06}">
      <dsp:nvSpPr>
        <dsp:cNvPr id="0" name=""/>
        <dsp:cNvSpPr/>
      </dsp:nvSpPr>
      <dsp:spPr>
        <a:xfrm>
          <a:off x="0" y="4076394"/>
          <a:ext cx="11159565" cy="8148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Deploy a Machine Learning model with Application Deploy</a:t>
          </a:r>
        </a:p>
      </dsp:txBody>
      <dsp:txXfrm>
        <a:off x="0" y="4076394"/>
        <a:ext cx="11159565" cy="8148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565"/>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565"/>
          <a:ext cx="10643309"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baseline="0" dirty="0"/>
            <a:t>Use our free training at </a:t>
          </a:r>
          <a:r>
            <a:rPr lang="en-US" sz="3100" kern="1200" baseline="0" dirty="0">
              <a:hlinkClick xmlns:r="http://schemas.openxmlformats.org/officeDocument/2006/relationships" r:id="rId1"/>
            </a:rPr>
            <a:t>https://aka.ms/sqlworkshops</a:t>
          </a:r>
          <a:endParaRPr lang="en-US" sz="3100" kern="1200" dirty="0"/>
        </a:p>
      </dsp:txBody>
      <dsp:txXfrm>
        <a:off x="0" y="565"/>
        <a:ext cx="10643309" cy="925896"/>
      </dsp:txXfrm>
    </dsp:sp>
    <dsp:sp modelId="{DF1F2C67-B013-48B5-AC4C-0B7DD6C36E16}">
      <dsp:nvSpPr>
        <dsp:cNvPr id="0" name=""/>
        <dsp:cNvSpPr/>
      </dsp:nvSpPr>
      <dsp:spPr>
        <a:xfrm>
          <a:off x="0" y="92646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926462"/>
          <a:ext cx="10643309"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baseline="0" dirty="0"/>
            <a:t>Learn from videos and demos at </a:t>
          </a:r>
          <a:r>
            <a:rPr lang="en-US" sz="3100" kern="1200" baseline="0" dirty="0">
              <a:hlinkClick xmlns:r="http://schemas.openxmlformats.org/officeDocument/2006/relationships" r:id="rId2"/>
            </a:rPr>
            <a:t>https://aka.ms/sqlchannel</a:t>
          </a:r>
          <a:endParaRPr lang="en-US" sz="3100" kern="1200" dirty="0"/>
        </a:p>
      </dsp:txBody>
      <dsp:txXfrm>
        <a:off x="0" y="926462"/>
        <a:ext cx="10643309" cy="925896"/>
      </dsp:txXfrm>
    </dsp:sp>
    <dsp:sp modelId="{1E4A7E02-6822-4A87-A819-E82709079753}">
      <dsp:nvSpPr>
        <dsp:cNvPr id="0" name=""/>
        <dsp:cNvSpPr/>
      </dsp:nvSpPr>
      <dsp:spPr>
        <a:xfrm>
          <a:off x="0" y="1852359"/>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852359"/>
          <a:ext cx="10643309"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baseline="0" dirty="0"/>
            <a:t>Download and try it at </a:t>
          </a:r>
          <a:r>
            <a:rPr lang="en-US" sz="3100" kern="1200" baseline="0" dirty="0">
              <a:hlinkClick xmlns:r="http://schemas.openxmlformats.org/officeDocument/2006/relationships" r:id="rId3"/>
            </a:rPr>
            <a:t>http://aka.ms/ss19</a:t>
          </a:r>
          <a:endParaRPr lang="en-US" sz="3100" kern="1200" dirty="0"/>
        </a:p>
      </dsp:txBody>
      <dsp:txXfrm>
        <a:off x="0" y="1852359"/>
        <a:ext cx="10643309" cy="925896"/>
      </dsp:txXfrm>
    </dsp:sp>
    <dsp:sp modelId="{E79B3A54-B8FE-41E0-9EF5-31035C61C622}">
      <dsp:nvSpPr>
        <dsp:cNvPr id="0" name=""/>
        <dsp:cNvSpPr/>
      </dsp:nvSpPr>
      <dsp:spPr>
        <a:xfrm>
          <a:off x="0" y="2778255"/>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2778255"/>
          <a:ext cx="10643309"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baseline="0" dirty="0"/>
            <a:t>What’s new for SQL 2019 </a:t>
          </a:r>
          <a:r>
            <a:rPr lang="en-US" sz="3100" kern="1200" baseline="0" dirty="0">
              <a:hlinkClick xmlns:r="http://schemas.openxmlformats.org/officeDocument/2006/relationships" r:id="rId4"/>
            </a:rPr>
            <a:t>documentation</a:t>
          </a:r>
          <a:endParaRPr lang="en-US" sz="3100" kern="1200" dirty="0"/>
        </a:p>
      </dsp:txBody>
      <dsp:txXfrm>
        <a:off x="0" y="2778255"/>
        <a:ext cx="10643309" cy="925896"/>
      </dsp:txXfrm>
    </dsp:sp>
    <dsp:sp modelId="{E86B7DE6-FE12-4BB6-B496-846AEB2A349B}">
      <dsp:nvSpPr>
        <dsp:cNvPr id="0" name=""/>
        <dsp:cNvSpPr/>
      </dsp:nvSpPr>
      <dsp:spPr>
        <a:xfrm>
          <a:off x="0" y="370415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3704152"/>
          <a:ext cx="10643309" cy="9258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baseline="0" dirty="0"/>
            <a:t>Sign-up for the EAP program at </a:t>
          </a:r>
          <a:r>
            <a:rPr lang="en-US" sz="3100" kern="1200" baseline="0" dirty="0">
              <a:hlinkClick xmlns:r="http://schemas.openxmlformats.org/officeDocument/2006/relationships" r:id="rId5"/>
            </a:rPr>
            <a:t>https://aka.ms/eapsignup</a:t>
          </a:r>
          <a:endParaRPr lang="en-US" sz="3100" kern="1200" dirty="0"/>
        </a:p>
      </dsp:txBody>
      <dsp:txXfrm>
        <a:off x="0" y="3704152"/>
        <a:ext cx="10643309" cy="9258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2" name="Date Placeholder 1">
            <a:extLst>
              <a:ext uri="{FF2B5EF4-FFF2-40B4-BE49-F238E27FC236}">
                <a16:creationId xmlns:a16="http://schemas.microsoft.com/office/drawing/2014/main" id="{C8D0D15B-EA28-48E4-B236-E27D08243BD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ACA8F7-EAE6-4B62-B0CE-65E7964C3413}" type="datetimeFigureOut">
              <a:rPr lang="en-US" smtClean="0"/>
              <a:t>10/27/2019</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10/27/2019 12:44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852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slide and spend time on each feature except for tempdb which is in next slide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10/27/2019 12:44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823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Put in security icon here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914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000"/>
              </a:spcBef>
              <a:buNone/>
            </a:pPr>
            <a:r>
              <a:rPr lang="en-US" sz="900" dirty="0">
                <a:latin typeface="Segoe UI" panose="020B0502040204020203" pitchFamily="34" charset="0"/>
                <a:cs typeface="Segoe UI" panose="020B0502040204020203" pitchFamily="34" charset="0"/>
              </a:rPr>
              <a:t>Go through each item but not as much on Data Classification since that is on next slide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10/27/2019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67007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99922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604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time on all 3. Tell the story of ADR here and next slide is for more details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3722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and separate the two sections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34429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86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 layers of security, isolation, and resource governor for extensibility framework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10/27/2019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356663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301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90954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Dv01 icon on this slide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5364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right diagram is to show how to update SQL Server by “switching” containers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10/27/2019 12:44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7799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36041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10/27/2019 12:44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2537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493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0"/>
              </a:spcAft>
            </a:pPr>
            <a:endParaRPr lang="en-US" dirty="0">
              <a:cs typeface="Segoe UI Ligh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41181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342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10/27/2019 12:44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482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10/27/2019 12:44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6378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example for a company that has existing data sources but doesn’t want to or cannot move the data.</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10/27/2019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32609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Would be nice to have icon here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6806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345372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BDC is all about providing the install and configuration of Polybase automatically but if you don’t have Hadoop we will install one for you and include Spark with it. The right side of the slide is about using BDC as a complete ML/AI platform. All of this deployed on a cluster that is secure and provides built-in management, HA, and scale using Kubernetes.</a:t>
            </a:r>
          </a:p>
          <a:p>
            <a:endParaRPr lang="en-US" dirty="0"/>
          </a:p>
          <a:p>
            <a:r>
              <a:rPr lang="en-US" dirty="0"/>
              <a:t>Breadcrumb here for Data Virt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00769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40">
              <a:defRPr/>
            </a:pPr>
            <a:fld id="{E4F68BAF-205D-48E7-B075-899FFAEA8B96}" type="slidenum">
              <a:rPr lang="en-US">
                <a:solidFill>
                  <a:prstClr val="black"/>
                </a:solidFill>
                <a:latin typeface="Segoe UI" pitchFamily="34" charset="0"/>
              </a:rPr>
              <a:pPr defTabSz="931740">
                <a:defRPr/>
              </a:pPr>
              <a:t>45</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1993896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Increase analytics and apps performance with scale out data pools</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ED935E8-C2CC-4298-8893-4253C0F963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543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10/27/2019 2:22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693178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10/27/2019 2:09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100103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942931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Worker stealing and inline log writers.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10/27/2019 12:44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5663179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10/27/2019</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56</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1921409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170009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30233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Light" pitchFamily="34" charset="0"/>
                <a:ea typeface="+mn-ea"/>
                <a:cs typeface="+mn-cs"/>
              </a:rPr>
              <a:t>Starting with SQL Server 2016, the SQL Server team has stopped deprecating compatibility levels purposefully. The Database Engine is also literally the same accross SQL Server and Azure SQL (including Managed Instance), so a database can be moved seamlessly and the same database code (T-SQL) works the same and undergoes the same optimization processes.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Therefore, an application that was certified for compatibility 100 (SQL 2008) can work with the same behavior that was set for that version, even when moved to Azure SQL or a modern version of SQL Server.</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This means: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•No more need to specifically certify for Azure or on-premises separately. Applications tested and certified on a given SQL Server version are also implicitly tested and certified on that SQL Server version native database compatibility level.</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•Reduced upgrade risks because during platform modernization, application and platform layer upgrade cycles can be separated for less disruption, and improved change management</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•Upgrading to a new version of SQL Server or Azure SQL can be done with no code changes by keeping the same compatibility level as the source</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New Databases are set to compatibility level mapping to the version of the Database Engine. When a database is upgraded from any earlier version of SQL Server, the database </a:t>
            </a:r>
            <a:r>
              <a:rPr lang="en-US" sz="882" b="1" i="0" u="none" strike="noStrike" kern="1200" dirty="0">
                <a:solidFill>
                  <a:schemeClr val="tx1"/>
                </a:solidFill>
                <a:effectLst/>
                <a:latin typeface="Segoe UI Light" pitchFamily="34" charset="0"/>
                <a:ea typeface="+mn-ea"/>
                <a:cs typeface="+mn-cs"/>
              </a:rPr>
              <a:t>retains its existing compatibility level </a:t>
            </a:r>
            <a:r>
              <a:rPr lang="en-US" sz="882" b="0" i="0" u="none" strike="noStrike" kern="1200" dirty="0">
                <a:solidFill>
                  <a:schemeClr val="tx1"/>
                </a:solidFill>
                <a:effectLst/>
                <a:latin typeface="Segoe UI Light" pitchFamily="34" charset="0"/>
                <a:ea typeface="+mn-ea"/>
                <a:cs typeface="+mn-cs"/>
              </a:rPr>
              <a:t>if it is at least minimum allowed for that instance of SQL Server or Azure SQL. Upgrading a database with a compatibility level lower than the allowed level (for example from SQL 2005), sets the database to the lowest compatibility level allowed.</a:t>
            </a:r>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10/27/2019 12:44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9099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Standard should IMHO call out the new things like TDE, ADR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3120984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needs alignment and spacing better</a:t>
            </a:r>
          </a:p>
          <a:p>
            <a:endParaRPr lang="en-US" dirty="0"/>
          </a:p>
          <a:p>
            <a:r>
              <a:rPr lang="en-US" dirty="0"/>
              <a:t>TOOD: Add Licensing </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Check out our Licensing Guide at </a:t>
            </a:r>
            <a:r>
              <a:rPr lang="en-US" sz="900" dirty="0" err="1"/>
              <a:t>xxxxxxxx</a:t>
            </a:r>
            <a:endParaRPr lang="en-US" sz="90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52024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8237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84417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900" b="1" dirty="0"/>
          </a:p>
          <a:p>
            <a:pPr lvl="1"/>
            <a:endParaRPr lang="en-US" sz="2900" b="1"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408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a:t>
            </a:r>
          </a:p>
          <a:p>
            <a:endParaRPr lang="en-US" dirty="0"/>
          </a:p>
          <a:p>
            <a:r>
              <a:rPr lang="en-US" dirty="0"/>
              <a:t>Change ordering</a:t>
            </a:r>
          </a:p>
          <a:p>
            <a:endParaRPr lang="en-US" dirty="0"/>
          </a:p>
          <a:p>
            <a:r>
              <a:rPr lang="en-US" dirty="0"/>
              <a:t>Final order will be</a:t>
            </a:r>
          </a:p>
          <a:p>
            <a:endParaRPr lang="en-US" dirty="0"/>
          </a:p>
          <a:p>
            <a:r>
              <a:rPr lang="en-US" dirty="0"/>
              <a:t>Top left to right</a:t>
            </a:r>
          </a:p>
          <a:p>
            <a:endParaRPr lang="en-US" dirty="0"/>
          </a:p>
          <a:p>
            <a:r>
              <a:rPr lang="en-US" dirty="0"/>
              <a:t>Data Virt</a:t>
            </a:r>
          </a:p>
          <a:p>
            <a:r>
              <a:rPr lang="en-US" dirty="0"/>
              <a:t>Modern Plat</a:t>
            </a:r>
          </a:p>
          <a:p>
            <a:r>
              <a:rPr lang="en-US" dirty="0"/>
              <a:t>ML and Ext</a:t>
            </a:r>
          </a:p>
          <a:p>
            <a:endParaRPr lang="en-US" dirty="0"/>
          </a:p>
          <a:p>
            <a:r>
              <a:rPr lang="en-US" dirty="0"/>
              <a:t>Bottom left to right</a:t>
            </a:r>
          </a:p>
          <a:p>
            <a:endParaRPr lang="en-US" dirty="0"/>
          </a:p>
          <a:p>
            <a:r>
              <a:rPr lang="en-US" dirty="0"/>
              <a:t>Perf</a:t>
            </a:r>
          </a:p>
          <a:p>
            <a:r>
              <a:rPr lang="en-US" dirty="0"/>
              <a:t>Security</a:t>
            </a:r>
          </a:p>
          <a:p>
            <a:r>
              <a:rPr lang="en-US" dirty="0"/>
              <a:t>High Avail</a:t>
            </a:r>
          </a:p>
          <a:p>
            <a:endParaRPr lang="en-US" dirty="0"/>
          </a:p>
          <a:p>
            <a:r>
              <a:rPr lang="en-US" dirty="0"/>
              <a:t>Add Teradata icon to Data Virtualization.</a:t>
            </a:r>
          </a:p>
          <a:p>
            <a:r>
              <a:rPr lang="en-US" dirty="0"/>
              <a:t>Take off </a:t>
            </a:r>
            <a:r>
              <a:rPr lang="en-US" dirty="0" err="1"/>
              <a:t>CosmosDB</a:t>
            </a:r>
            <a:endParaRPr lang="en-US" dirty="0"/>
          </a:p>
          <a:p>
            <a:r>
              <a:rPr lang="en-US" dirty="0"/>
              <a:t>Keep k8s, Hadoop and Spark/SQL together</a:t>
            </a:r>
          </a:p>
          <a:p>
            <a:endParaRPr lang="en-US" dirty="0"/>
          </a:p>
          <a:p>
            <a:r>
              <a:rPr lang="en-US" dirty="0"/>
              <a:t>For Modern platforms with compatibility add general containers icon. Ordering of icons should be Windows, Linux, Container, k8s, arm64</a:t>
            </a:r>
          </a:p>
          <a:p>
            <a:endParaRPr lang="en-US" dirty="0"/>
          </a:p>
          <a:p>
            <a:r>
              <a:rPr lang="en-US" dirty="0"/>
              <a:t>In Intelligent performance put Intelligent Query Processing under the Memory grant chart</a:t>
            </a:r>
          </a:p>
          <a:p>
            <a:endParaRPr lang="en-US" dirty="0"/>
          </a:p>
          <a:p>
            <a:r>
              <a:rPr lang="en-US" dirty="0"/>
              <a:t>For Business Critical High Availability let’s just put Accelerated Database Recovery and icon in that box</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10/27/2019 12:44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62165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Put in play button icon here</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432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presenter, talk through slides but spend more time on details for LQP</a:t>
            </a:r>
          </a:p>
          <a:p>
            <a:endParaRPr lang="en-US" dirty="0"/>
          </a:p>
          <a:p>
            <a:r>
              <a:rPr lang="en-US" dirty="0"/>
              <a:t>TODO: Add in 2019 benchmark result</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196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jp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09013"/>
            <a:ext cx="9401560" cy="1814086"/>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816907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dirty="0"/>
              <a:t>Click to edit Master title style</a:t>
            </a:r>
          </a:p>
        </p:txBody>
      </p:sp>
      <p:cxnSp>
        <p:nvCxnSpPr>
          <p:cNvPr id="6" name="Straight Connector 5">
            <a:extLst>
              <a:ext uri="{FF2B5EF4-FFF2-40B4-BE49-F238E27FC236}">
                <a16:creationId xmlns:a16="http://schemas.microsoft.com/office/drawing/2014/main" id="{8E62AF3D-C407-471A-BD38-71B6E81ADDCB}"/>
              </a:ext>
            </a:extLst>
          </p:cNvPr>
          <p:cNvCxnSpPr/>
          <p:nvPr userDrawn="1"/>
        </p:nvCxnSpPr>
        <p:spPr>
          <a:xfrm>
            <a:off x="6096000" y="432435"/>
            <a:ext cx="0" cy="5993130"/>
          </a:xfrm>
          <a:prstGeom prst="line">
            <a:avLst/>
          </a:prstGeom>
          <a:ln>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33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57974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402975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1128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Diagram spli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7529E7F-61D6-4CFA-BB65-DE435D12461D}"/>
              </a:ext>
            </a:extLst>
          </p:cNvPr>
          <p:cNvGrpSpPr/>
          <p:nvPr userDrawn="1"/>
        </p:nvGrpSpPr>
        <p:grpSpPr>
          <a:xfrm>
            <a:off x="517669" y="853440"/>
            <a:ext cx="462577" cy="392404"/>
            <a:chOff x="456592" y="1787773"/>
            <a:chExt cx="341665" cy="310625"/>
          </a:xfrm>
        </p:grpSpPr>
        <p:sp>
          <p:nvSpPr>
            <p:cNvPr id="3" name="Freeform 5">
              <a:extLst>
                <a:ext uri="{FF2B5EF4-FFF2-40B4-BE49-F238E27FC236}">
                  <a16:creationId xmlns:a16="http://schemas.microsoft.com/office/drawing/2014/main" id="{D4AD4F0E-20C6-4C31-B95F-3EE07AF5440B}"/>
                </a:ext>
              </a:extLst>
            </p:cNvPr>
            <p:cNvSpPr>
              <a:spLocks noEditPoints="1"/>
            </p:cNvSpPr>
            <p:nvPr/>
          </p:nvSpPr>
          <p:spPr bwMode="auto">
            <a:xfrm>
              <a:off x="456592" y="1787773"/>
              <a:ext cx="341665" cy="310625"/>
            </a:xfrm>
            <a:prstGeom prst="triangle">
              <a:avLst/>
            </a:prstGeom>
            <a:solidFill>
              <a:schemeClr val="tx1"/>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43A5E"/>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B085B33-E27D-485A-9D36-0BBBB5BF5203}"/>
                </a:ext>
              </a:extLst>
            </p:cNvPr>
            <p:cNvGrpSpPr/>
            <p:nvPr/>
          </p:nvGrpSpPr>
          <p:grpSpPr>
            <a:xfrm>
              <a:off x="627425" y="1886736"/>
              <a:ext cx="0" cy="160366"/>
              <a:chOff x="4791447" y="2616042"/>
              <a:chExt cx="0" cy="1427764"/>
            </a:xfrm>
            <a:solidFill>
              <a:srgbClr val="0078D7"/>
            </a:solidFill>
          </p:grpSpPr>
          <p:cxnSp>
            <p:nvCxnSpPr>
              <p:cNvPr id="5" name="Straight Connector 4">
                <a:extLst>
                  <a:ext uri="{FF2B5EF4-FFF2-40B4-BE49-F238E27FC236}">
                    <a16:creationId xmlns:a16="http://schemas.microsoft.com/office/drawing/2014/main" id="{EA68D043-B061-449F-BF15-8EA695DF3730}"/>
                  </a:ext>
                </a:extLst>
              </p:cNvPr>
              <p:cNvCxnSpPr>
                <a:cxnSpLocks/>
              </p:cNvCxnSpPr>
              <p:nvPr/>
            </p:nvCxnSpPr>
            <p:spPr>
              <a:xfrm>
                <a:off x="4791447" y="2616042"/>
                <a:ext cx="0" cy="1030199"/>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3CD5AAF-D0BB-47FE-8836-80607426B0FA}"/>
                  </a:ext>
                </a:extLst>
              </p:cNvPr>
              <p:cNvCxnSpPr>
                <a:cxnSpLocks/>
              </p:cNvCxnSpPr>
              <p:nvPr/>
            </p:nvCxnSpPr>
            <p:spPr>
              <a:xfrm>
                <a:off x="4791447" y="3793908"/>
                <a:ext cx="0" cy="249898"/>
              </a:xfrm>
              <a:prstGeom prst="line">
                <a:avLst/>
              </a:prstGeom>
              <a:grpFill/>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2" name="Group 91">
            <a:extLst>
              <a:ext uri="{FF2B5EF4-FFF2-40B4-BE49-F238E27FC236}">
                <a16:creationId xmlns:a16="http://schemas.microsoft.com/office/drawing/2014/main" id="{B6F9F4AD-D9E4-4B2D-BB16-7D78794B4AB5}"/>
              </a:ext>
            </a:extLst>
          </p:cNvPr>
          <p:cNvGrpSpPr/>
          <p:nvPr userDrawn="1"/>
        </p:nvGrpSpPr>
        <p:grpSpPr>
          <a:xfrm>
            <a:off x="510453" y="2410763"/>
            <a:ext cx="399327" cy="399327"/>
            <a:chOff x="4696146" y="2848968"/>
            <a:chExt cx="399327" cy="399327"/>
          </a:xfrm>
          <a:solidFill>
            <a:schemeClr val="accent1"/>
          </a:solidFill>
        </p:grpSpPr>
        <p:sp>
          <p:nvSpPr>
            <p:cNvPr id="93" name="Oval 92">
              <a:extLst>
                <a:ext uri="{FF2B5EF4-FFF2-40B4-BE49-F238E27FC236}">
                  <a16:creationId xmlns:a16="http://schemas.microsoft.com/office/drawing/2014/main" id="{B63B08B1-731E-481C-85E7-F3911F3D3F6A}"/>
                </a:ext>
              </a:extLst>
            </p:cNvPr>
            <p:cNvSpPr/>
            <p:nvPr/>
          </p:nvSpPr>
          <p:spPr bwMode="auto">
            <a:xfrm>
              <a:off x="4696146" y="2848968"/>
              <a:ext cx="399327" cy="399327"/>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4" name="Group 93">
              <a:extLst>
                <a:ext uri="{FF2B5EF4-FFF2-40B4-BE49-F238E27FC236}">
                  <a16:creationId xmlns:a16="http://schemas.microsoft.com/office/drawing/2014/main" id="{1E7C47CE-51CE-4F48-8557-FFB4743621C4}"/>
                </a:ext>
              </a:extLst>
            </p:cNvPr>
            <p:cNvGrpSpPr/>
            <p:nvPr/>
          </p:nvGrpSpPr>
          <p:grpSpPr>
            <a:xfrm>
              <a:off x="4777867" y="2968337"/>
              <a:ext cx="236281" cy="177211"/>
              <a:chOff x="4801015" y="2979911"/>
              <a:chExt cx="236281" cy="177211"/>
            </a:xfrm>
            <a:grpFill/>
          </p:grpSpPr>
          <p:sp>
            <p:nvSpPr>
              <p:cNvPr id="95" name="Freeform 95">
                <a:extLst>
                  <a:ext uri="{FF2B5EF4-FFF2-40B4-BE49-F238E27FC236}">
                    <a16:creationId xmlns:a16="http://schemas.microsoft.com/office/drawing/2014/main" id="{1B11ECEC-5CBC-4CF2-BE97-F18A14E97EF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Freeform 96">
                <a:extLst>
                  <a:ext uri="{FF2B5EF4-FFF2-40B4-BE49-F238E27FC236}">
                    <a16:creationId xmlns:a16="http://schemas.microsoft.com/office/drawing/2014/main" id="{0EF823B6-1B90-4B5E-B41B-8B94CF677292}"/>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cxnSp>
        <p:nvCxnSpPr>
          <p:cNvPr id="97" name="Straight Connector 96">
            <a:extLst>
              <a:ext uri="{FF2B5EF4-FFF2-40B4-BE49-F238E27FC236}">
                <a16:creationId xmlns:a16="http://schemas.microsoft.com/office/drawing/2014/main" id="{117F5069-DD85-4751-8F16-43699342FFCD}"/>
              </a:ext>
            </a:extLst>
          </p:cNvPr>
          <p:cNvCxnSpPr>
            <a:cxnSpLocks/>
          </p:cNvCxnSpPr>
          <p:nvPr userDrawn="1"/>
        </p:nvCxnSpPr>
        <p:spPr>
          <a:xfrm>
            <a:off x="4985548" y="360375"/>
            <a:ext cx="0" cy="6149830"/>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8" name="Title 97">
            <a:extLst>
              <a:ext uri="{FF2B5EF4-FFF2-40B4-BE49-F238E27FC236}">
                <a16:creationId xmlns:a16="http://schemas.microsoft.com/office/drawing/2014/main" id="{8E5BA7EF-4880-4CE2-9AC8-597E6EAA0125}"/>
              </a:ext>
            </a:extLst>
          </p:cNvPr>
          <p:cNvSpPr>
            <a:spLocks noGrp="1"/>
          </p:cNvSpPr>
          <p:nvPr>
            <p:ph type="title"/>
          </p:nvPr>
        </p:nvSpPr>
        <p:spPr>
          <a:xfrm>
            <a:off x="5310239" y="471869"/>
            <a:ext cx="6381214" cy="369332"/>
          </a:xfrm>
        </p:spPr>
        <p:txBody>
          <a:bodyPr/>
          <a:lstStyle>
            <a:lvl1pPr>
              <a:defRPr sz="2400" spc="-20" baseline="0"/>
            </a:lvl1pPr>
          </a:lstStyle>
          <a:p>
            <a:r>
              <a:rPr lang="en-US"/>
              <a:t>Click to edit Master title style</a:t>
            </a:r>
          </a:p>
        </p:txBody>
      </p:sp>
      <p:sp>
        <p:nvSpPr>
          <p:cNvPr id="100" name="Text Placeholder 99">
            <a:extLst>
              <a:ext uri="{FF2B5EF4-FFF2-40B4-BE49-F238E27FC236}">
                <a16:creationId xmlns:a16="http://schemas.microsoft.com/office/drawing/2014/main" id="{F9D0C71E-C989-4FDC-853D-882FFE7B39B3}"/>
              </a:ext>
            </a:extLst>
          </p:cNvPr>
          <p:cNvSpPr>
            <a:spLocks noGrp="1"/>
          </p:cNvSpPr>
          <p:nvPr>
            <p:ph type="body" sz="quarter" idx="10"/>
          </p:nvPr>
        </p:nvSpPr>
        <p:spPr>
          <a:xfrm>
            <a:off x="517669" y="1400856"/>
            <a:ext cx="4392997" cy="492443"/>
          </a:xfrm>
        </p:spPr>
        <p:txBody>
          <a:bodyPr/>
          <a:lstStyle>
            <a:lvl1pPr marL="0" indent="0">
              <a:spcBef>
                <a:spcPts val="0"/>
              </a:spcBef>
              <a:buNone/>
              <a:defRPr kumimoji="0" lang="en-US" sz="1600" b="1" i="0" u="none" strike="noStrike" kern="1200" cap="none" normalizeH="0" dirty="0" smtClean="0">
                <a:ln>
                  <a:noFill/>
                </a:ln>
                <a:solidFill>
                  <a:srgbClr val="0078D4"/>
                </a:solidFill>
                <a:effectLst/>
                <a:uLnTx/>
                <a:uFillTx/>
                <a:latin typeface="+mj-lt"/>
                <a:ea typeface="+mn-ea"/>
                <a:cs typeface="+mn-cs"/>
              </a:defRPr>
            </a:lvl1pPr>
            <a:lvl2pPr marL="0" indent="0">
              <a:spcBef>
                <a:spcPts val="0"/>
              </a:spcBef>
              <a:buNone/>
              <a:defRPr sz="1600">
                <a:latin typeface="+mj-lt"/>
              </a:defRPr>
            </a:lvl2pPr>
          </a:lstStyle>
          <a:p>
            <a:pPr lvl="0"/>
            <a:r>
              <a:rPr lang="en-US"/>
              <a:t>Click to edit Master text styles</a:t>
            </a:r>
          </a:p>
          <a:p>
            <a:pPr lvl="1"/>
            <a:r>
              <a:rPr lang="en-US"/>
              <a:t>Second level</a:t>
            </a:r>
          </a:p>
        </p:txBody>
      </p:sp>
      <p:sp>
        <p:nvSpPr>
          <p:cNvPr id="101" name="Text Placeholder 99">
            <a:extLst>
              <a:ext uri="{FF2B5EF4-FFF2-40B4-BE49-F238E27FC236}">
                <a16:creationId xmlns:a16="http://schemas.microsoft.com/office/drawing/2014/main" id="{A01CD1E5-1DCC-41B8-B4EA-CFB762C5D5FE}"/>
              </a:ext>
            </a:extLst>
          </p:cNvPr>
          <p:cNvSpPr>
            <a:spLocks noGrp="1"/>
          </p:cNvSpPr>
          <p:nvPr>
            <p:ph type="body" sz="quarter" idx="11"/>
          </p:nvPr>
        </p:nvSpPr>
        <p:spPr>
          <a:xfrm>
            <a:off x="517669" y="2936557"/>
            <a:ext cx="4392997" cy="492443"/>
          </a:xfrm>
        </p:spPr>
        <p:txBody>
          <a:bodyPr/>
          <a:lstStyle>
            <a:lvl1pPr marL="0" indent="0">
              <a:spcBef>
                <a:spcPts val="0"/>
              </a:spcBef>
              <a:buNone/>
              <a:defRPr kumimoji="0" lang="en-US" sz="1600" b="1" i="0" u="none" strike="noStrike" kern="1200" cap="none" normalizeH="0" dirty="0" smtClean="0">
                <a:ln>
                  <a:noFill/>
                </a:ln>
                <a:solidFill>
                  <a:srgbClr val="0078D4"/>
                </a:solidFill>
                <a:effectLst/>
                <a:uLnTx/>
                <a:uFillTx/>
                <a:latin typeface="+mj-lt"/>
                <a:ea typeface="+mn-ea"/>
                <a:cs typeface="+mn-cs"/>
              </a:defRPr>
            </a:lvl1pPr>
            <a:lvl2pPr marL="0" indent="0">
              <a:spcBef>
                <a:spcPts val="0"/>
              </a:spcBef>
              <a:buNone/>
              <a:defRPr sz="1600">
                <a:latin typeface="+mj-lt"/>
              </a:defRPr>
            </a:lvl2pPr>
          </a:lstStyle>
          <a:p>
            <a:pPr lvl="0"/>
            <a:r>
              <a:rPr lang="en-US"/>
              <a:t>Click to edit Master text styles</a:t>
            </a:r>
          </a:p>
          <a:p>
            <a:pPr lvl="1"/>
            <a:r>
              <a:rPr lang="en-US"/>
              <a:t>Second level</a:t>
            </a:r>
          </a:p>
        </p:txBody>
      </p:sp>
      <p:sp>
        <p:nvSpPr>
          <p:cNvPr id="103" name="Text Placeholder 102">
            <a:extLst>
              <a:ext uri="{FF2B5EF4-FFF2-40B4-BE49-F238E27FC236}">
                <a16:creationId xmlns:a16="http://schemas.microsoft.com/office/drawing/2014/main" id="{4053DBA1-CC7D-4163-BC84-83368ABBE118}"/>
              </a:ext>
            </a:extLst>
          </p:cNvPr>
          <p:cNvSpPr>
            <a:spLocks noGrp="1"/>
          </p:cNvSpPr>
          <p:nvPr>
            <p:ph type="body" sz="quarter" idx="12"/>
          </p:nvPr>
        </p:nvSpPr>
        <p:spPr>
          <a:xfrm>
            <a:off x="517668" y="4199822"/>
            <a:ext cx="4392982" cy="184666"/>
          </a:xfrm>
        </p:spPr>
        <p:txBody>
          <a:bodyPr/>
          <a:lstStyle>
            <a:lvl1pPr marL="228600" indent="-228600">
              <a:buFontTx/>
              <a:buBlip>
                <a:blip r:embed="rId2"/>
              </a:buBlip>
              <a:defRPr kumimoji="0" lang="en-US" sz="1200" b="0" i="0" u="none" strike="noStrike" kern="1200" cap="none" spc="0" normalizeH="0" baseline="0" dirty="0" smtClean="0">
                <a:ln>
                  <a:noFill/>
                </a:ln>
                <a:solidFill>
                  <a:srgbClr val="000000"/>
                </a:solidFill>
                <a:effectLst/>
                <a:uLnTx/>
                <a:uFillTx/>
                <a:latin typeface="+mn-lt"/>
                <a:ea typeface="+mn-ea"/>
                <a:cs typeface="Segoe UI" panose="020B0502040204020203" pitchFamily="34" charset="0"/>
              </a:defRPr>
            </a:lvl1pPr>
          </a:lstStyle>
          <a:p>
            <a:pPr marL="285750" marR="0" lvl="0" indent="-285750" algn="l" defTabSz="914400" rtl="0" eaLnBrk="1" fontAlgn="auto" latinLnBrk="0" hangingPunct="1">
              <a:lnSpc>
                <a:spcPct val="100000"/>
              </a:lnSpc>
              <a:spcBef>
                <a:spcPts val="1000"/>
              </a:spcBef>
              <a:spcAft>
                <a:spcPts val="600"/>
              </a:spcAft>
              <a:buClr>
                <a:srgbClr val="0078D4"/>
              </a:buClr>
              <a:buSzPct val="150000"/>
              <a:buFont typeface="Arial" panose="020B0604020202020204" pitchFamily="34" charset="0"/>
              <a:buBlip>
                <a:blip r:embed="rId2"/>
              </a:buBlip>
              <a:tabLst/>
              <a:defRPr/>
            </a:pPr>
            <a:r>
              <a:rPr lang="en-US"/>
              <a:t>Click to edit Master text styles</a:t>
            </a:r>
          </a:p>
        </p:txBody>
      </p:sp>
    </p:spTree>
    <p:extLst>
      <p:ext uri="{BB962C8B-B14F-4D97-AF65-F5344CB8AC3E}">
        <p14:creationId xmlns:p14="http://schemas.microsoft.com/office/powerpoint/2010/main" val="11319162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40646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81726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0311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1887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dirty="0"/>
              <a:t>Microsoft Azure</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dirty="0"/>
              <a:t>Author name</a:t>
            </a:r>
          </a:p>
          <a:p>
            <a:pPr lvl="0"/>
            <a:r>
              <a:rPr lang="en-US" dirty="0"/>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6074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5889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dirty="0"/>
              <a:t>Microsoft Azure</a:t>
            </a:r>
            <a:br>
              <a:rPr lang="en-US" dirty="0"/>
            </a:br>
            <a:r>
              <a:rPr lang="en-US" dirty="0"/>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dirty="0"/>
              <a:t>Author name</a:t>
            </a:r>
          </a:p>
          <a:p>
            <a:pPr lvl="0"/>
            <a:r>
              <a:rPr lang="en-US" dirty="0"/>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8731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dirty="0"/>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14440933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0754445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Heading Segoe UI </a:t>
            </a:r>
            <a:r>
              <a:rPr lang="en-US" dirty="0" err="1"/>
              <a:t>Semibold</a:t>
            </a:r>
            <a:r>
              <a:rPr lang="en-US" dirty="0"/>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dirty="0"/>
              <a:t>Subtitle Segoe UI 26pt</a:t>
            </a:r>
          </a:p>
        </p:txBody>
      </p:sp>
    </p:spTree>
    <p:extLst>
      <p:ext uri="{BB962C8B-B14F-4D97-AF65-F5344CB8AC3E}">
        <p14:creationId xmlns:p14="http://schemas.microsoft.com/office/powerpoint/2010/main" val="19472060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dirty="0"/>
              <a:t>Title</a:t>
            </a:r>
          </a:p>
        </p:txBody>
      </p:sp>
    </p:spTree>
    <p:extLst>
      <p:ext uri="{BB962C8B-B14F-4D97-AF65-F5344CB8AC3E}">
        <p14:creationId xmlns:p14="http://schemas.microsoft.com/office/powerpoint/2010/main" val="265423411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dirty="0"/>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Tree>
    <p:extLst>
      <p:ext uri="{BB962C8B-B14F-4D97-AF65-F5344CB8AC3E}">
        <p14:creationId xmlns:p14="http://schemas.microsoft.com/office/powerpoint/2010/main" val="1216162071"/>
      </p:ext>
    </p:extLst>
  </p:cSld>
  <p:clrMapOvr>
    <a:masterClrMapping/>
  </p:clrMapOvr>
  <p:transition>
    <p:fade/>
  </p:transition>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dirty="0"/>
              <a:t>Photo layout 2</a:t>
            </a:r>
          </a:p>
        </p:txBody>
      </p:sp>
    </p:spTree>
    <p:extLst>
      <p:ext uri="{BB962C8B-B14F-4D97-AF65-F5344CB8AC3E}">
        <p14:creationId xmlns:p14="http://schemas.microsoft.com/office/powerpoint/2010/main" val="411094198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dirty="0"/>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dirty="0"/>
              <a:t>Subhead Segoe UI 26pt</a:t>
            </a:r>
          </a:p>
          <a:p>
            <a:pPr lvl="0"/>
            <a:r>
              <a:rPr lang="pt-BR" dirty="0"/>
              <a:t>Subhead Segoe UI 26pt</a:t>
            </a:r>
          </a:p>
          <a:p>
            <a:pPr lvl="0"/>
            <a:r>
              <a:rPr lang="pt-BR" dirty="0"/>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Device layout</a:t>
            </a:r>
          </a:p>
        </p:txBody>
      </p:sp>
    </p:spTree>
    <p:extLst>
      <p:ext uri="{BB962C8B-B14F-4D97-AF65-F5344CB8AC3E}">
        <p14:creationId xmlns:p14="http://schemas.microsoft.com/office/powerpoint/2010/main" val="86330862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Tree>
    <p:extLst>
      <p:ext uri="{BB962C8B-B14F-4D97-AF65-F5344CB8AC3E}">
        <p14:creationId xmlns:p14="http://schemas.microsoft.com/office/powerpoint/2010/main" val="304944332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dirty="0"/>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dirty="0"/>
              <a:t>Paragraph title Segoe UI bold 16</a:t>
            </a:r>
          </a:p>
          <a:p>
            <a:pPr lvl="1"/>
            <a:r>
              <a:rPr lang="en-US" dirty="0"/>
              <a:t>Body copy Segoe Regular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Tree>
    <p:extLst>
      <p:ext uri="{BB962C8B-B14F-4D97-AF65-F5344CB8AC3E}">
        <p14:creationId xmlns:p14="http://schemas.microsoft.com/office/powerpoint/2010/main" val="32717164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4145034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endParaRPr lang="en-US" dirty="0"/>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dirty="0"/>
              <a:t>Table layout</a:t>
            </a:r>
          </a:p>
        </p:txBody>
      </p:sp>
    </p:spTree>
    <p:extLst>
      <p:ext uri="{BB962C8B-B14F-4D97-AF65-F5344CB8AC3E}">
        <p14:creationId xmlns:p14="http://schemas.microsoft.com/office/powerpoint/2010/main" val="44546063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6692294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291762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368105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09634234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4182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51830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dirty="0"/>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6435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91948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917389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5130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9005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0580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2429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02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534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515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96672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381864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83459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4939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3771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1720342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97607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8329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6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90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1297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8778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17546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75971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4737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image" Target="../media/image8.png"/><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image" Target="../media/image7.emf"/><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3.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image" Target="../media/image1.emf"/><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92861145"/>
      </p:ext>
    </p:extLst>
  </p:cSld>
  <p:clrMap bg1="lt1" tx1="dk1" bg2="lt2" tx2="dk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63" r:id="rId13"/>
    <p:sldLayoutId id="2147484864" r:id="rId14"/>
    <p:sldLayoutId id="2147484865" r:id="rId15"/>
    <p:sldLayoutId id="2147484887" r:id="rId16"/>
    <p:sldLayoutId id="2147484907"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662660070"/>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 id="2147484906" r:id="rId21"/>
  </p:sldLayoutIdLst>
  <p:transition>
    <p:fade/>
  </p:transition>
  <p:txStyles>
    <p:titleStyle>
      <a:lvl1pPr algn="l" defTabSz="914367" rtl="0" eaLnBrk="1" latinLnBrk="0" hangingPunct="1">
        <a:lnSpc>
          <a:spcPct val="90000"/>
        </a:lnSpc>
        <a:spcBef>
          <a:spcPct val="0"/>
        </a:spcBef>
        <a:buNone/>
        <a:defRPr lang="en-US" sz="3137"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22983434"/>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40.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42.xml"/><Relationship Id="rId5" Type="http://schemas.openxmlformats.org/officeDocument/2006/relationships/hyperlink" Target="https://www.yosoytumadre.com/category/ystm/" TargetMode="Externa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4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5.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8.xml"/><Relationship Id="rId4" Type="http://schemas.openxmlformats.org/officeDocument/2006/relationships/image" Target="../media/image47.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0.png"/><Relationship Id="rId12" Type="http://schemas.microsoft.com/office/2007/relationships/hdphoto" Target="../media/hdphoto8.wdp"/><Relationship Id="rId2" Type="http://schemas.openxmlformats.org/officeDocument/2006/relationships/notesSlide" Target="../notesSlides/notesSlide26.xml"/><Relationship Id="rId16" Type="http://schemas.openxmlformats.org/officeDocument/2006/relationships/image" Target="../media/image55.png"/><Relationship Id="rId1" Type="http://schemas.openxmlformats.org/officeDocument/2006/relationships/slideLayout" Target="../slideLayouts/slideLayout33.xml"/><Relationship Id="rId6" Type="http://schemas.microsoft.com/office/2007/relationships/hdphoto" Target="../media/hdphoto5.wdp"/><Relationship Id="rId11" Type="http://schemas.openxmlformats.org/officeDocument/2006/relationships/image" Target="../media/image52.png"/><Relationship Id="rId5" Type="http://schemas.openxmlformats.org/officeDocument/2006/relationships/image" Target="../media/image49.png"/><Relationship Id="rId15" Type="http://schemas.openxmlformats.org/officeDocument/2006/relationships/image" Target="../media/image54.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51.png"/><Relationship Id="rId14" Type="http://schemas.microsoft.com/office/2007/relationships/hdphoto" Target="../media/hdphoto9.wdp"/></Relationships>
</file>

<file path=ppt/slides/_rels/slide37.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57.png"/><Relationship Id="rId7"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14.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5.tiff"/><Relationship Id="rId4" Type="http://schemas.openxmlformats.org/officeDocument/2006/relationships/image" Target="../media/image58.png"/><Relationship Id="rId9" Type="http://schemas.openxmlformats.org/officeDocument/2006/relationships/image" Target="../media/image62.pn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13" Type="http://schemas.microsoft.com/office/2007/relationships/hdphoto" Target="../media/hdphoto9.wdp"/><Relationship Id="rId3" Type="http://schemas.openxmlformats.org/officeDocument/2006/relationships/image" Target="../media/image48.png"/><Relationship Id="rId7" Type="http://schemas.microsoft.com/office/2007/relationships/hdphoto" Target="../media/hdphoto6.wdp"/><Relationship Id="rId12"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50.png"/><Relationship Id="rId11" Type="http://schemas.microsoft.com/office/2007/relationships/hdphoto" Target="../media/hdphoto8.wdp"/><Relationship Id="rId5" Type="http://schemas.openxmlformats.org/officeDocument/2006/relationships/image" Target="../media/image63.png"/><Relationship Id="rId15" Type="http://schemas.openxmlformats.org/officeDocument/2006/relationships/image" Target="../media/image55.png"/><Relationship Id="rId10" Type="http://schemas.openxmlformats.org/officeDocument/2006/relationships/image" Target="../media/image52.png"/><Relationship Id="rId4" Type="http://schemas.microsoft.com/office/2007/relationships/hdphoto" Target="../media/hdphoto4.wdp"/><Relationship Id="rId9" Type="http://schemas.microsoft.com/office/2007/relationships/hdphoto" Target="../media/hdphoto7.wdp"/><Relationship Id="rId14" Type="http://schemas.openxmlformats.org/officeDocument/2006/relationships/image" Target="../media/image54.pn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3.png"/><Relationship Id="rId7" Type="http://schemas.microsoft.com/office/2007/relationships/hdphoto" Target="../media/hdphoto7.wdp"/><Relationship Id="rId12"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42.xml"/><Relationship Id="rId6" Type="http://schemas.openxmlformats.org/officeDocument/2006/relationships/image" Target="../media/image51.png"/><Relationship Id="rId11" Type="http://schemas.microsoft.com/office/2007/relationships/hdphoto" Target="../media/hdphoto9.wdp"/><Relationship Id="rId5" Type="http://schemas.microsoft.com/office/2007/relationships/hdphoto" Target="../media/hdphoto6.wdp"/><Relationship Id="rId10" Type="http://schemas.openxmlformats.org/officeDocument/2006/relationships/image" Target="../media/image53.png"/><Relationship Id="rId4" Type="http://schemas.openxmlformats.org/officeDocument/2006/relationships/image" Target="../media/image50.png"/><Relationship Id="rId9" Type="http://schemas.microsoft.com/office/2007/relationships/hdphoto" Target="../media/hdphoto8.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microsoft.com/office/2007/relationships/hdphoto" Target="../media/hdphoto6.wdp"/><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8" Type="http://schemas.microsoft.com/office/2007/relationships/hdphoto" Target="../media/hdphoto10.wdp"/><Relationship Id="rId13" Type="http://schemas.microsoft.com/office/2007/relationships/hdphoto" Target="../media/hdphoto12.wdp"/><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67.png"/><Relationship Id="rId11" Type="http://schemas.microsoft.com/office/2007/relationships/hdphoto" Target="../media/hdphoto11.wdp"/><Relationship Id="rId5" Type="http://schemas.openxmlformats.org/officeDocument/2006/relationships/image" Target="../media/image66.png"/><Relationship Id="rId15" Type="http://schemas.openxmlformats.org/officeDocument/2006/relationships/image" Target="../media/image72.png"/><Relationship Id="rId10" Type="http://schemas.openxmlformats.org/officeDocument/2006/relationships/image" Target="../media/image70.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8.gif"/><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Colors" Target="../diagrams/colors5.xml"/><Relationship Id="rId11" Type="http://schemas.openxmlformats.org/officeDocument/2006/relationships/image" Target="../media/image76.png"/><Relationship Id="rId5" Type="http://schemas.openxmlformats.org/officeDocument/2006/relationships/diagramQuickStyle" Target="../diagrams/quickStyle5.xml"/><Relationship Id="rId15" Type="http://schemas.openxmlformats.org/officeDocument/2006/relationships/image" Target="../media/image80.png"/><Relationship Id="rId10" Type="http://schemas.openxmlformats.org/officeDocument/2006/relationships/image" Target="../media/image75.png"/><Relationship Id="rId4" Type="http://schemas.openxmlformats.org/officeDocument/2006/relationships/diagramLayout" Target="../diagrams/layout5.xml"/><Relationship Id="rId9" Type="http://schemas.openxmlformats.org/officeDocument/2006/relationships/image" Target="../media/image74.png"/><Relationship Id="rId14" Type="http://schemas.openxmlformats.org/officeDocument/2006/relationships/image" Target="../media/image79.png"/></Relationships>
</file>

<file path=ppt/slides/_rels/slide4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1.png"/><Relationship Id="rId7" Type="http://schemas.openxmlformats.org/officeDocument/2006/relationships/diagramColors" Target="../diagrams/colors6.xm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diagramQuickStyle" Target="../diagrams/quickStyle6.xml"/><Relationship Id="rId11" Type="http://schemas.openxmlformats.org/officeDocument/2006/relationships/image" Target="../media/image78.gif"/><Relationship Id="rId5" Type="http://schemas.openxmlformats.org/officeDocument/2006/relationships/diagramLayout" Target="../diagrams/layout6.xml"/><Relationship Id="rId10" Type="http://schemas.openxmlformats.org/officeDocument/2006/relationships/image" Target="../media/image83.png"/><Relationship Id="rId4" Type="http://schemas.openxmlformats.org/officeDocument/2006/relationships/diagramData" Target="../diagrams/data6.xml"/><Relationship Id="rId9"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5.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hyperlink" Target="http://www.tpc.org/3331" TargetMode="External"/><Relationship Id="rId3" Type="http://schemas.openxmlformats.org/officeDocument/2006/relationships/chart" Target="../charts/chart1.xml"/><Relationship Id="rId7" Type="http://schemas.openxmlformats.org/officeDocument/2006/relationships/hyperlink" Target="http://www.tpc.org/4081"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emf"/><Relationship Id="rId10" Type="http://schemas.openxmlformats.org/officeDocument/2006/relationships/hyperlink" Target="http://www.tpc.org/3337" TargetMode="External"/><Relationship Id="rId4" Type="http://schemas.openxmlformats.org/officeDocument/2006/relationships/image" Target="../media/image21.png"/><Relationship Id="rId9" Type="http://schemas.openxmlformats.org/officeDocument/2006/relationships/hyperlink" Target="http://www.tpc.org/3336"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1.xml.rels><?xml version="1.0" encoding="UTF-8" standalone="yes"?>
<Relationships xmlns="http://schemas.openxmlformats.org/package/2006/relationships"><Relationship Id="rId8" Type="http://schemas.openxmlformats.org/officeDocument/2006/relationships/image" Target="../media/image89.tif"/><Relationship Id="rId3" Type="http://schemas.openxmlformats.org/officeDocument/2006/relationships/hyperlink" Target="https://aka.ms/sqlworkshops" TargetMode="External"/><Relationship Id="rId7" Type="http://schemas.openxmlformats.org/officeDocument/2006/relationships/hyperlink" Target="https://www.youtube.com/watch?feature=player_embedded&amp;v=5RPkuQHcxxs" TargetMode="External"/><Relationship Id="rId2" Type="http://schemas.openxmlformats.org/officeDocument/2006/relationships/notesSlide" Target="../notesSlides/notesSlide42.xml"/><Relationship Id="rId1" Type="http://schemas.openxmlformats.org/officeDocument/2006/relationships/slideLayout" Target="../slideLayouts/slideLayout15.xml"/><Relationship Id="rId6" Type="http://schemas.openxmlformats.org/officeDocument/2006/relationships/hyperlink" Target="https://docs.microsoft.com/en-us/sql/sql-server/what-s-new-in-sql-server-ver15?view=sqlallproducts-allversions" TargetMode="External"/><Relationship Id="rId5" Type="http://schemas.openxmlformats.org/officeDocument/2006/relationships/hyperlink" Target="http://aka.ms/ss19" TargetMode="External"/><Relationship Id="rId4" Type="http://schemas.openxmlformats.org/officeDocument/2006/relationships/hyperlink" Target="https://aka.ms/sqlchannel" TargetMode="External"/></Relationships>
</file>

<file path=ppt/slides/_rels/slide62.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hyperlink" Target="http://aka.ms/bobwardms" TargetMode="External"/><Relationship Id="rId7" Type="http://schemas.openxmlformats.org/officeDocument/2006/relationships/diagramLayout" Target="../diagrams/layout9.xm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diagramData" Target="../diagrams/data9.xml"/><Relationship Id="rId5" Type="http://schemas.openxmlformats.org/officeDocument/2006/relationships/hyperlink" Target="http://aka.ms/sqllinuxbook" TargetMode="External"/><Relationship Id="rId10" Type="http://schemas.microsoft.com/office/2007/relationships/diagramDrawing" Target="../diagrams/drawing9.xml"/><Relationship Id="rId4" Type="http://schemas.openxmlformats.org/officeDocument/2006/relationships/hyperlink" Target="http://aka.ms/bobsqldemos" TargetMode="External"/><Relationship Id="rId9" Type="http://schemas.openxmlformats.org/officeDocument/2006/relationships/diagramColors" Target="../diagrams/colors9.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microsoft.com/office/2007/relationships/hdphoto" Target="../media/hdphoto1.wdp"/><Relationship Id="rId12" Type="http://schemas.openxmlformats.org/officeDocument/2006/relationships/image" Target="../media/image32.png"/><Relationship Id="rId17" Type="http://schemas.openxmlformats.org/officeDocument/2006/relationships/image" Target="../media/image36.svg"/><Relationship Id="rId2" Type="http://schemas.openxmlformats.org/officeDocument/2006/relationships/notesSlide" Target="../notesSlides/notesSlide7.xml"/><Relationship Id="rId16" Type="http://schemas.openxmlformats.org/officeDocument/2006/relationships/image" Target="../media/image35.png"/><Relationship Id="rId1" Type="http://schemas.openxmlformats.org/officeDocument/2006/relationships/slideLayout" Target="../slideLayouts/slideLayout8.xml"/><Relationship Id="rId6" Type="http://schemas.openxmlformats.org/officeDocument/2006/relationships/image" Target="../media/image27.png"/><Relationship Id="rId11" Type="http://schemas.openxmlformats.org/officeDocument/2006/relationships/image" Target="../media/image31.svg"/><Relationship Id="rId5" Type="http://schemas.openxmlformats.org/officeDocument/2006/relationships/image" Target="../media/image26.png"/><Relationship Id="rId15" Type="http://schemas.openxmlformats.org/officeDocument/2006/relationships/image" Target="../media/image22.emf"/><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svg"/><Relationship Id="rId14" Type="http://schemas.openxmlformats.org/officeDocument/2006/relationships/image" Target="../media/image3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B20D92-C3B3-415E-98D3-AF1BBCFF879B}"/>
              </a:ext>
            </a:extLst>
          </p:cNvPr>
          <p:cNvSpPr>
            <a:spLocks noGrp="1"/>
          </p:cNvSpPr>
          <p:nvPr>
            <p:ph type="title"/>
          </p:nvPr>
        </p:nvSpPr>
        <p:spPr/>
        <p:txBody>
          <a:bodyPr/>
          <a:lstStyle/>
          <a:p>
            <a:r>
              <a:rPr lang="en-US" dirty="0">
                <a:solidFill>
                  <a:schemeClr val="bg2"/>
                </a:solidFill>
              </a:rPr>
              <a:t>The SQL Server 2019 Workshop</a:t>
            </a:r>
            <a:br>
              <a:rPr lang="en-US" dirty="0"/>
            </a:br>
            <a:r>
              <a:rPr lang="en-US" sz="2400" dirty="0">
                <a:solidFill>
                  <a:schemeClr val="accent1"/>
                </a:solidFill>
              </a:rPr>
              <a:t>https://aka.ms/sqlworkshops</a:t>
            </a:r>
          </a:p>
        </p:txBody>
      </p:sp>
      <p:sp>
        <p:nvSpPr>
          <p:cNvPr id="8" name="Text Placeholder 7">
            <a:extLst>
              <a:ext uri="{FF2B5EF4-FFF2-40B4-BE49-F238E27FC236}">
                <a16:creationId xmlns:a16="http://schemas.microsoft.com/office/drawing/2014/main" id="{3D6862C8-1B3E-4988-9E19-C8B385AF4C80}"/>
              </a:ext>
            </a:extLst>
          </p:cNvPr>
          <p:cNvSpPr>
            <a:spLocks noGrp="1"/>
          </p:cNvSpPr>
          <p:nvPr>
            <p:ph type="body" sz="quarter" idx="12"/>
          </p:nvPr>
        </p:nvSpPr>
        <p:spPr/>
        <p:txBody>
          <a:bodyPr/>
          <a:lstStyle/>
          <a:p>
            <a:r>
              <a:rPr lang="en-US" dirty="0"/>
              <a:t>Microsoft Azure Data SQL Server Engineering</a:t>
            </a:r>
          </a:p>
          <a:p>
            <a:r>
              <a:rPr lang="en-US" dirty="0"/>
              <a:t>November 2019</a:t>
            </a:r>
          </a:p>
        </p:txBody>
      </p:sp>
    </p:spTree>
    <p:extLst>
      <p:ext uri="{BB962C8B-B14F-4D97-AF65-F5344CB8AC3E}">
        <p14:creationId xmlns:p14="http://schemas.microsoft.com/office/powerpoint/2010/main" val="1108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hidden="1">
            <a:extLst>
              <a:ext uri="{FF2B5EF4-FFF2-40B4-BE49-F238E27FC236}">
                <a16:creationId xmlns:a16="http://schemas.microsoft.com/office/drawing/2014/main" id="{19CC742D-016B-475E-96FF-EBBCA5A0633D}"/>
              </a:ext>
            </a:extLst>
          </p:cNvPr>
          <p:cNvSpPr/>
          <p:nvPr/>
        </p:nvSpPr>
        <p:spPr>
          <a:xfrm>
            <a:off x="5150498" y="316866"/>
            <a:ext cx="6736701" cy="62210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 Placeholder 5"/>
          <p:cNvSpPr>
            <a:spLocks noGrp="1"/>
          </p:cNvSpPr>
          <p:nvPr>
            <p:ph type="body" sz="quarter" idx="10"/>
          </p:nvPr>
        </p:nvSpPr>
        <p:spPr>
          <a:xfrm>
            <a:off x="487625" y="2716944"/>
            <a:ext cx="4896264" cy="2474524"/>
          </a:xfrm>
        </p:spPr>
        <p:txBody>
          <a:bodyPr/>
          <a:lstStyle/>
          <a:p>
            <a:r>
              <a:rPr lang="en-US" sz="2000" dirty="0"/>
              <a:t>Intelligent Query Processing</a:t>
            </a:r>
          </a:p>
          <a:p>
            <a:r>
              <a:rPr lang="en-US" sz="2000" dirty="0"/>
              <a:t>Sequential Key Insert Performance</a:t>
            </a:r>
          </a:p>
          <a:p>
            <a:r>
              <a:rPr lang="en-US" sz="2000" dirty="0"/>
              <a:t>In-Memory Database</a:t>
            </a:r>
          </a:p>
          <a:p>
            <a:pPr lvl="1"/>
            <a:r>
              <a:rPr lang="en-US" sz="1800" dirty="0"/>
              <a:t>Hybrid Buffer Pool</a:t>
            </a:r>
          </a:p>
          <a:p>
            <a:pPr lvl="1"/>
            <a:r>
              <a:rPr lang="en-US" sz="1800" dirty="0"/>
              <a:t>Persistent Memory Support</a:t>
            </a:r>
          </a:p>
          <a:p>
            <a:pPr lvl="1"/>
            <a:r>
              <a:rPr lang="en-US" sz="1800" dirty="0"/>
              <a:t>Memory-Optimized </a:t>
            </a:r>
            <a:r>
              <a:rPr lang="en-US" sz="1800" dirty="0" err="1"/>
              <a:t>TempDB</a:t>
            </a:r>
            <a:r>
              <a:rPr lang="en-US" sz="1800" dirty="0"/>
              <a:t> Metadata</a:t>
            </a:r>
          </a:p>
        </p:txBody>
      </p:sp>
      <p:sp>
        <p:nvSpPr>
          <p:cNvPr id="17" name="Title 16"/>
          <p:cNvSpPr>
            <a:spLocks noGrp="1"/>
          </p:cNvSpPr>
          <p:nvPr>
            <p:ph type="title"/>
          </p:nvPr>
        </p:nvSpPr>
        <p:spPr>
          <a:xfrm>
            <a:off x="332970" y="167681"/>
            <a:ext cx="4896264" cy="1661993"/>
          </a:xfrm>
        </p:spPr>
        <p:txBody>
          <a:bodyPr/>
          <a:lstStyle/>
          <a:p>
            <a:r>
              <a:rPr lang="en-US" sz="3600" dirty="0"/>
              <a:t>Gain performance without changing the application</a:t>
            </a:r>
          </a:p>
        </p:txBody>
      </p:sp>
      <p:sp>
        <p:nvSpPr>
          <p:cNvPr id="2" name="TextBox 1">
            <a:extLst>
              <a:ext uri="{FF2B5EF4-FFF2-40B4-BE49-F238E27FC236}">
                <a16:creationId xmlns:a16="http://schemas.microsoft.com/office/drawing/2014/main" id="{03CD28AC-ABB0-459E-B524-B9DD391F732F}"/>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The </a:t>
            </a:r>
            <a:r>
              <a:rPr kumimoji="0" lang="en-US" sz="1800" b="1" i="0" u="none" strike="noStrike" kern="1200" cap="none" spc="0" normalizeH="0" baseline="0" noProof="0">
                <a:ln w="3175">
                  <a:noFill/>
                </a:ln>
                <a:solidFill>
                  <a:srgbClr val="0078D4"/>
                </a:solidFill>
                <a:effectLst/>
                <a:uLnTx/>
                <a:uFillTx/>
                <a:latin typeface="Segoe UI Semibold"/>
                <a:ea typeface="+mn-ea"/>
                <a:cs typeface="Segoe UI" pitchFamily="34" charset="0"/>
              </a:rPr>
              <a:t>Intelligent Performance feature </a:t>
            </a: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family </a:t>
            </a:r>
          </a:p>
        </p:txBody>
      </p:sp>
      <p:sp>
        <p:nvSpPr>
          <p:cNvPr id="59" name="TextBox 58">
            <a:extLst>
              <a:ext uri="{FF2B5EF4-FFF2-40B4-BE49-F238E27FC236}">
                <a16:creationId xmlns:a16="http://schemas.microsoft.com/office/drawing/2014/main" id="{DC502415-1610-40BD-8705-26631DA8EA26}"/>
              </a:ext>
            </a:extLst>
          </p:cNvPr>
          <p:cNvSpPr txBox="1"/>
          <p:nvPr/>
        </p:nvSpPr>
        <p:spPr>
          <a:xfrm>
            <a:off x="6345616" y="6545532"/>
            <a:ext cx="374596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Bold indicates new and improved features in SQL Server 2019</a:t>
            </a:r>
          </a:p>
        </p:txBody>
      </p:sp>
      <p:sp useBgFill="1">
        <p:nvSpPr>
          <p:cNvPr id="21" name="Rectangle 20">
            <a:extLst>
              <a:ext uri="{FF2B5EF4-FFF2-40B4-BE49-F238E27FC236}">
                <a16:creationId xmlns:a16="http://schemas.microsoft.com/office/drawing/2014/main" id="{B2924516-36AF-4D67-89E8-D65C74AD5A19}"/>
              </a:ext>
            </a:extLst>
          </p:cNvPr>
          <p:cNvSpPr/>
          <p:nvPr/>
        </p:nvSpPr>
        <p:spPr>
          <a:xfrm>
            <a:off x="8559130" y="1596837"/>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24" name="Rectangle 23">
            <a:extLst>
              <a:ext uri="{FF2B5EF4-FFF2-40B4-BE49-F238E27FC236}">
                <a16:creationId xmlns:a16="http://schemas.microsoft.com/office/drawing/2014/main" id="{CF405002-1DCF-4B08-BF19-9ED07F9282C2}"/>
              </a:ext>
            </a:extLst>
          </p:cNvPr>
          <p:cNvSpPr/>
          <p:nvPr/>
        </p:nvSpPr>
        <p:spPr>
          <a:xfrm>
            <a:off x="6322334" y="2422176"/>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QP</a:t>
            </a:r>
          </a:p>
        </p:txBody>
      </p:sp>
      <p:sp useBgFill="1">
        <p:nvSpPr>
          <p:cNvPr id="30" name="Rectangle 29">
            <a:extLst>
              <a:ext uri="{FF2B5EF4-FFF2-40B4-BE49-F238E27FC236}">
                <a16:creationId xmlns:a16="http://schemas.microsoft.com/office/drawing/2014/main" id="{A62500B7-E168-482D-965A-A56B08B0D1A6}"/>
              </a:ext>
            </a:extLst>
          </p:cNvPr>
          <p:cNvSpPr/>
          <p:nvPr/>
        </p:nvSpPr>
        <p:spPr>
          <a:xfrm>
            <a:off x="6345617" y="4408981"/>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39" name="Rectangle 38">
            <a:extLst>
              <a:ext uri="{FF2B5EF4-FFF2-40B4-BE49-F238E27FC236}">
                <a16:creationId xmlns:a16="http://schemas.microsoft.com/office/drawing/2014/main" id="{660B5F05-B46B-4644-8723-4D7FBECAE158}"/>
              </a:ext>
            </a:extLst>
          </p:cNvPr>
          <p:cNvSpPr/>
          <p:nvPr/>
        </p:nvSpPr>
        <p:spPr>
          <a:xfrm>
            <a:off x="9186992"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Row Mode</a:t>
            </a:r>
          </a:p>
        </p:txBody>
      </p:sp>
      <p:sp useBgFill="1">
        <p:nvSpPr>
          <p:cNvPr id="42" name="Rectangle 41">
            <a:extLst>
              <a:ext uri="{FF2B5EF4-FFF2-40B4-BE49-F238E27FC236}">
                <a16:creationId xmlns:a16="http://schemas.microsoft.com/office/drawing/2014/main" id="{7B07E8EC-AD02-4FBC-B1E7-047330C39846}"/>
              </a:ext>
            </a:extLst>
          </p:cNvPr>
          <p:cNvSpPr/>
          <p:nvPr/>
        </p:nvSpPr>
        <p:spPr>
          <a:xfrm>
            <a:off x="8046993" y="4408981"/>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p>
        </p:txBody>
      </p:sp>
      <p:sp useBgFill="1">
        <p:nvSpPr>
          <p:cNvPr id="45" name="Rectangle 44">
            <a:extLst>
              <a:ext uri="{FF2B5EF4-FFF2-40B4-BE49-F238E27FC236}">
                <a16:creationId xmlns:a16="http://schemas.microsoft.com/office/drawing/2014/main" id="{6308A7D0-E484-48B1-83F6-9272A70ECC3F}"/>
              </a:ext>
            </a:extLst>
          </p:cNvPr>
          <p:cNvSpPr/>
          <p:nvPr/>
        </p:nvSpPr>
        <p:spPr>
          <a:xfrm>
            <a:off x="7468594" y="2422176"/>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48" name="Rectangle 47">
            <a:extLst>
              <a:ext uri="{FF2B5EF4-FFF2-40B4-BE49-F238E27FC236}">
                <a16:creationId xmlns:a16="http://schemas.microsoft.com/office/drawing/2014/main" id="{2D041344-93F7-4AD8-9BD2-9C5D369628ED}"/>
              </a:ext>
            </a:extLst>
          </p:cNvPr>
          <p:cNvSpPr/>
          <p:nvPr/>
        </p:nvSpPr>
        <p:spPr>
          <a:xfrm>
            <a:off x="9761114" y="2422176"/>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QP</a:t>
            </a:r>
          </a:p>
        </p:txBody>
      </p:sp>
      <p:sp useBgFill="1">
        <p:nvSpPr>
          <p:cNvPr id="27" name="Rectangle 26">
            <a:extLst>
              <a:ext uri="{FF2B5EF4-FFF2-40B4-BE49-F238E27FC236}">
                <a16:creationId xmlns:a16="http://schemas.microsoft.com/office/drawing/2014/main" id="{0DEFA020-3E80-4522-AE30-FD3D03CB296E}"/>
              </a:ext>
            </a:extLst>
          </p:cNvPr>
          <p:cNvSpPr/>
          <p:nvPr/>
        </p:nvSpPr>
        <p:spPr>
          <a:xfrm>
            <a:off x="6345616" y="3464980"/>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33" name="Rectangle 32">
            <a:extLst>
              <a:ext uri="{FF2B5EF4-FFF2-40B4-BE49-F238E27FC236}">
                <a16:creationId xmlns:a16="http://schemas.microsoft.com/office/drawing/2014/main" id="{DCE6503C-9448-4D60-9FF6-CA43233BF57C}"/>
              </a:ext>
            </a:extLst>
          </p:cNvPr>
          <p:cNvSpPr/>
          <p:nvPr/>
        </p:nvSpPr>
        <p:spPr>
          <a:xfrm>
            <a:off x="748202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36" name="Rectangle 35">
            <a:extLst>
              <a:ext uri="{FF2B5EF4-FFF2-40B4-BE49-F238E27FC236}">
                <a16:creationId xmlns:a16="http://schemas.microsoft.com/office/drawing/2014/main" id="{08F77E2F-AC0C-4639-987E-A64E0DE48B74}"/>
              </a:ext>
            </a:extLst>
          </p:cNvPr>
          <p:cNvSpPr/>
          <p:nvPr/>
        </p:nvSpPr>
        <p:spPr>
          <a:xfrm>
            <a:off x="8618436" y="3466047"/>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51" name="Rectangle 50">
            <a:extLst>
              <a:ext uri="{FF2B5EF4-FFF2-40B4-BE49-F238E27FC236}">
                <a16:creationId xmlns:a16="http://schemas.microsoft.com/office/drawing/2014/main" id="{B5DAC383-926C-4986-8EEB-3E51E3E4E792}"/>
              </a:ext>
            </a:extLst>
          </p:cNvPr>
          <p:cNvSpPr/>
          <p:nvPr/>
        </p:nvSpPr>
        <p:spPr>
          <a:xfrm>
            <a:off x="9754845" y="3466047"/>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53" name="Rectangle 52">
            <a:extLst>
              <a:ext uri="{FF2B5EF4-FFF2-40B4-BE49-F238E27FC236}">
                <a16:creationId xmlns:a16="http://schemas.microsoft.com/office/drawing/2014/main" id="{547D5832-084B-49A9-9A36-D0E5754921CF}"/>
              </a:ext>
            </a:extLst>
          </p:cNvPr>
          <p:cNvSpPr/>
          <p:nvPr/>
        </p:nvSpPr>
        <p:spPr>
          <a:xfrm>
            <a:off x="8614854" y="2422176"/>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for Row Store</a:t>
            </a:r>
          </a:p>
        </p:txBody>
      </p:sp>
      <p:cxnSp>
        <p:nvCxnSpPr>
          <p:cNvPr id="58" name="Straight Connector 57">
            <a:extLst>
              <a:ext uri="{FF2B5EF4-FFF2-40B4-BE49-F238E27FC236}">
                <a16:creationId xmlns:a16="http://schemas.microsoft.com/office/drawing/2014/main" id="{98970BEF-679B-4F61-AD70-315ED8E60EB4}"/>
              </a:ext>
            </a:extLst>
          </p:cNvPr>
          <p:cNvCxnSpPr>
            <a:cxnSpLocks/>
            <a:stCxn id="48" idx="2"/>
            <a:endCxn id="51" idx="0"/>
          </p:cNvCxnSpPr>
          <p:nvPr/>
        </p:nvCxnSpPr>
        <p:spPr>
          <a:xfrm flipH="1">
            <a:off x="10306382" y="3011714"/>
            <a:ext cx="1" cy="454333"/>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B0C2673-2380-4B3B-9879-69DAA50C118C}"/>
              </a:ext>
            </a:extLst>
          </p:cNvPr>
          <p:cNvCxnSpPr>
            <a:cxnSpLocks/>
            <a:stCxn id="24" idx="2"/>
            <a:endCxn id="33" idx="0"/>
          </p:cNvCxnSpPr>
          <p:nvPr/>
        </p:nvCxnSpPr>
        <p:spPr>
          <a:xfrm rot="16200000" flipH="1">
            <a:off x="7208642" y="2670675"/>
            <a:ext cx="454333"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4560B9B-846E-4D84-9C9A-54136C892A5A}"/>
              </a:ext>
            </a:extLst>
          </p:cNvPr>
          <p:cNvCxnSpPr>
            <a:cxnSpLocks/>
            <a:stCxn id="24" idx="2"/>
            <a:endCxn id="36" idx="0"/>
          </p:cNvCxnSpPr>
          <p:nvPr/>
        </p:nvCxnSpPr>
        <p:spPr>
          <a:xfrm rot="16200000" flipH="1">
            <a:off x="7776847" y="2102470"/>
            <a:ext cx="454333"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11EF12-8983-43F1-97A7-79C47A6589FB}"/>
              </a:ext>
            </a:extLst>
          </p:cNvPr>
          <p:cNvCxnSpPr>
            <a:cxnSpLocks/>
            <a:stCxn id="24" idx="2"/>
            <a:endCxn id="27" idx="0"/>
          </p:cNvCxnSpPr>
          <p:nvPr/>
        </p:nvCxnSpPr>
        <p:spPr>
          <a:xfrm>
            <a:off x="6867603" y="3011714"/>
            <a:ext cx="0" cy="453266"/>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1D4C4D9-089C-4744-86D3-BD7151920201}"/>
              </a:ext>
            </a:extLst>
          </p:cNvPr>
          <p:cNvCxnSpPr>
            <a:cxnSpLocks/>
            <a:stCxn id="36" idx="2"/>
            <a:endCxn id="42" idx="0"/>
          </p:cNvCxnSpPr>
          <p:nvPr/>
        </p:nvCxnSpPr>
        <p:spPr>
          <a:xfrm rot="5400000">
            <a:off x="8626808" y="3895366"/>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15EE9360-3715-4816-A827-99611212AF6D}"/>
              </a:ext>
            </a:extLst>
          </p:cNvPr>
          <p:cNvCxnSpPr>
            <a:cxnSpLocks/>
            <a:stCxn id="39" idx="0"/>
            <a:endCxn id="36" idx="2"/>
          </p:cNvCxnSpPr>
          <p:nvPr/>
        </p:nvCxnSpPr>
        <p:spPr>
          <a:xfrm rot="16200000" flipV="1">
            <a:off x="9196807" y="3900397"/>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CADFC45-721E-428C-8995-5189CD367FCA}"/>
              </a:ext>
            </a:extLst>
          </p:cNvPr>
          <p:cNvCxnSpPr>
            <a:cxnSpLocks/>
            <a:stCxn id="27" idx="2"/>
            <a:endCxn id="30" idx="0"/>
          </p:cNvCxnSpPr>
          <p:nvPr/>
        </p:nvCxnSpPr>
        <p:spPr>
          <a:xfrm>
            <a:off x="6867603" y="3955714"/>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75FADEBA-E0F6-4B35-87EB-9AE7E17B8271}"/>
              </a:ext>
            </a:extLst>
          </p:cNvPr>
          <p:cNvCxnSpPr>
            <a:cxnSpLocks/>
            <a:stCxn id="24" idx="0"/>
            <a:endCxn id="32" idx="0"/>
          </p:cNvCxnSpPr>
          <p:nvPr/>
        </p:nvCxnSpPr>
        <p:spPr>
          <a:xfrm rot="5400000" flipH="1" flipV="1">
            <a:off x="9160122" y="129657"/>
            <a:ext cx="1" cy="4585039"/>
          </a:xfrm>
          <a:prstGeom prst="bentConnector3">
            <a:avLst>
              <a:gd name="adj1" fmla="val 228601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53FE1575-912F-4577-8949-9A7483B24174}"/>
              </a:ext>
            </a:extLst>
          </p:cNvPr>
          <p:cNvCxnSpPr>
            <a:cxnSpLocks/>
            <a:stCxn id="45" idx="0"/>
            <a:endCxn id="21" idx="2"/>
          </p:cNvCxnSpPr>
          <p:nvPr/>
        </p:nvCxnSpPr>
        <p:spPr>
          <a:xfrm rot="5400000" flipH="1" flipV="1">
            <a:off x="8359826" y="1621881"/>
            <a:ext cx="454332"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4A0E597E-3386-4346-AAE8-DD704C74B2D3}"/>
              </a:ext>
            </a:extLst>
          </p:cNvPr>
          <p:cNvCxnSpPr>
            <a:cxnSpLocks/>
            <a:stCxn id="53" idx="0"/>
            <a:endCxn id="21" idx="2"/>
          </p:cNvCxnSpPr>
          <p:nvPr/>
        </p:nvCxnSpPr>
        <p:spPr>
          <a:xfrm rot="16200000" flipV="1">
            <a:off x="8932957" y="2195009"/>
            <a:ext cx="454332"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BBD9302B-24F0-4491-A026-3A438B1354EA}"/>
              </a:ext>
            </a:extLst>
          </p:cNvPr>
          <p:cNvCxnSpPr>
            <a:cxnSpLocks/>
            <a:stCxn id="48" idx="0"/>
            <a:endCxn id="21" idx="2"/>
          </p:cNvCxnSpPr>
          <p:nvPr/>
        </p:nvCxnSpPr>
        <p:spPr>
          <a:xfrm rot="16200000" flipV="1">
            <a:off x="9506087" y="1621879"/>
            <a:ext cx="454332"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32" name="Rectangle 31">
            <a:extLst>
              <a:ext uri="{FF2B5EF4-FFF2-40B4-BE49-F238E27FC236}">
                <a16:creationId xmlns:a16="http://schemas.microsoft.com/office/drawing/2014/main" id="{50361F8B-B78F-4DE0-90BF-7461F4B6E140}"/>
              </a:ext>
            </a:extLst>
          </p:cNvPr>
          <p:cNvSpPr/>
          <p:nvPr/>
        </p:nvSpPr>
        <p:spPr>
          <a:xfrm>
            <a:off x="10907373" y="2422175"/>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dirty="0">
                <a:ln>
                  <a:noFill/>
                </a:ln>
                <a:solidFill>
                  <a:prstClr val="black">
                    <a:hueOff val="0"/>
                    <a:satOff val="0"/>
                    <a:lumOff val="0"/>
                    <a:alphaOff val="0"/>
                  </a:prstClr>
                </a:solidFill>
                <a:effectLst/>
                <a:uLnTx/>
                <a:uFillTx/>
                <a:latin typeface="Segoe UI"/>
                <a:ea typeface="+mn-ea"/>
                <a:cs typeface="+mn-cs"/>
              </a:rPr>
              <a:t>Scalar UDF inlining</a:t>
            </a:r>
          </a:p>
        </p:txBody>
      </p:sp>
      <p:sp>
        <p:nvSpPr>
          <p:cNvPr id="34" name="Rectangle 33">
            <a:extLst>
              <a:ext uri="{FF2B5EF4-FFF2-40B4-BE49-F238E27FC236}">
                <a16:creationId xmlns:a16="http://schemas.microsoft.com/office/drawing/2014/main" id="{8A3EA646-A054-42BA-A01D-6CE8B2887073}"/>
              </a:ext>
            </a:extLst>
          </p:cNvPr>
          <p:cNvSpPr/>
          <p:nvPr/>
        </p:nvSpPr>
        <p:spPr>
          <a:xfrm>
            <a:off x="944509" y="6413320"/>
            <a:ext cx="1836593" cy="276999"/>
          </a:xfrm>
          <a:prstGeom prst="rect">
            <a:avLst/>
          </a:prstGeom>
        </p:spPr>
        <p:txBody>
          <a:bodyPr wrap="none">
            <a:spAutoFit/>
          </a:bodyPr>
          <a:lstStyle/>
          <a:p>
            <a:r>
              <a:rPr lang="en-US" sz="1200" dirty="0">
                <a:latin typeface="+mj-lt"/>
              </a:rPr>
              <a:t>Intelligent performance</a:t>
            </a:r>
          </a:p>
        </p:txBody>
      </p:sp>
      <p:grpSp>
        <p:nvGrpSpPr>
          <p:cNvPr id="37" name="Group 36">
            <a:extLst>
              <a:ext uri="{FF2B5EF4-FFF2-40B4-BE49-F238E27FC236}">
                <a16:creationId xmlns:a16="http://schemas.microsoft.com/office/drawing/2014/main" id="{5290CF72-05BA-47CB-B0A0-DC0BF5E23EF4}"/>
              </a:ext>
            </a:extLst>
          </p:cNvPr>
          <p:cNvGrpSpPr/>
          <p:nvPr/>
        </p:nvGrpSpPr>
        <p:grpSpPr>
          <a:xfrm>
            <a:off x="588261" y="6373469"/>
            <a:ext cx="325951" cy="325951"/>
            <a:chOff x="3498850" y="1585913"/>
            <a:chExt cx="495300" cy="495300"/>
          </a:xfrm>
        </p:grpSpPr>
        <p:sp>
          <p:nvSpPr>
            <p:cNvPr id="38" name="Rectangle 27">
              <a:extLst>
                <a:ext uri="{FF2B5EF4-FFF2-40B4-BE49-F238E27FC236}">
                  <a16:creationId xmlns:a16="http://schemas.microsoft.com/office/drawing/2014/main" id="{8AF67D7F-7F86-4E2A-AA30-B8047BAE660E}"/>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8">
              <a:extLst>
                <a:ext uri="{FF2B5EF4-FFF2-40B4-BE49-F238E27FC236}">
                  <a16:creationId xmlns:a16="http://schemas.microsoft.com/office/drawing/2014/main" id="{D4113BF6-15E0-4421-83DD-478029D5750E}"/>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9">
              <a:extLst>
                <a:ext uri="{FF2B5EF4-FFF2-40B4-BE49-F238E27FC236}">
                  <a16:creationId xmlns:a16="http://schemas.microsoft.com/office/drawing/2014/main" id="{904FD88D-78BC-4DF9-AA80-FADB040C4111}"/>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37839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3E8B1E-0CE6-442A-BE8C-5768CE41617F}"/>
              </a:ext>
            </a:extLst>
          </p:cNvPr>
          <p:cNvSpPr>
            <a:spLocks noGrp="1"/>
          </p:cNvSpPr>
          <p:nvPr>
            <p:ph type="title"/>
          </p:nvPr>
        </p:nvSpPr>
        <p:spPr>
          <a:xfrm>
            <a:off x="269221" y="136211"/>
            <a:ext cx="11336039" cy="739343"/>
          </a:xfrm>
        </p:spPr>
        <p:txBody>
          <a:bodyPr/>
          <a:lstStyle/>
          <a:p>
            <a:r>
              <a:rPr lang="en-US" sz="3600" dirty="0"/>
              <a:t>Tempdb Just Runs Faster</a:t>
            </a:r>
          </a:p>
        </p:txBody>
      </p:sp>
      <p:sp>
        <p:nvSpPr>
          <p:cNvPr id="8" name="Text Placeholder 2">
            <a:extLst>
              <a:ext uri="{FF2B5EF4-FFF2-40B4-BE49-F238E27FC236}">
                <a16:creationId xmlns:a16="http://schemas.microsoft.com/office/drawing/2014/main" id="{B95423B4-942E-4276-86A5-6318776241A2}"/>
              </a:ext>
            </a:extLst>
          </p:cNvPr>
          <p:cNvSpPr txBox="1">
            <a:spLocks/>
          </p:cNvSpPr>
          <p:nvPr/>
        </p:nvSpPr>
        <p:spPr>
          <a:xfrm>
            <a:off x="586740" y="1193148"/>
            <a:ext cx="11018520" cy="1615827"/>
          </a:xfrm>
          <a:prstGeom prst="rect">
            <a:avLst/>
          </a:prstGeom>
          <a:solidFill>
            <a:srgbClr val="FFFFFF">
              <a:lumMod val="85000"/>
            </a:srgb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The problem(s)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multi-user rates of tempdb usage can lead to latency due to….</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allocation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Multiple users needing to allocate pages for temp tables</a:t>
            </a:r>
          </a:p>
          <a:p>
            <a:pPr marL="0" marR="0" lvl="0" indent="0" algn="l" defTabSz="932742"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system table page latch waits – </a:t>
            </a:r>
            <a:r>
              <a:rPr kumimoji="0" lang="en-US"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High rates of create/drop require system table modifications</a:t>
            </a:r>
          </a:p>
        </p:txBody>
      </p:sp>
      <p:graphicFrame>
        <p:nvGraphicFramePr>
          <p:cNvPr id="9" name="Diagram 8">
            <a:extLst>
              <a:ext uri="{FF2B5EF4-FFF2-40B4-BE49-F238E27FC236}">
                <a16:creationId xmlns:a16="http://schemas.microsoft.com/office/drawing/2014/main" id="{0709287E-0DA2-4502-B404-5293F59A5D2A}"/>
              </a:ext>
            </a:extLst>
          </p:cNvPr>
          <p:cNvGraphicFramePr/>
          <p:nvPr>
            <p:extLst>
              <p:ext uri="{D42A27DB-BD31-4B8C-83A1-F6EECF244321}">
                <p14:modId xmlns:p14="http://schemas.microsoft.com/office/powerpoint/2010/main" val="280448641"/>
              </p:ext>
            </p:extLst>
          </p:nvPr>
        </p:nvGraphicFramePr>
        <p:xfrm>
          <a:off x="246994" y="3137475"/>
          <a:ext cx="5418399" cy="34999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6C8742D9-50B3-450C-90DE-FDD7E76C625E}"/>
              </a:ext>
            </a:extLst>
          </p:cNvPr>
          <p:cNvGraphicFramePr/>
          <p:nvPr>
            <p:extLst>
              <p:ext uri="{D42A27DB-BD31-4B8C-83A1-F6EECF244321}">
                <p14:modId xmlns:p14="http://schemas.microsoft.com/office/powerpoint/2010/main" val="2531617474"/>
              </p:ext>
            </p:extLst>
          </p:nvPr>
        </p:nvGraphicFramePr>
        <p:xfrm>
          <a:off x="6096000" y="3137476"/>
          <a:ext cx="5849006" cy="34999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Rectangle 10">
            <a:extLst>
              <a:ext uri="{FF2B5EF4-FFF2-40B4-BE49-F238E27FC236}">
                <a16:creationId xmlns:a16="http://schemas.microsoft.com/office/drawing/2014/main" id="{0C6822EF-B855-40DC-A4E3-D92DC059A415}"/>
              </a:ext>
            </a:extLst>
          </p:cNvPr>
          <p:cNvSpPr/>
          <p:nvPr/>
        </p:nvSpPr>
        <p:spPr bwMode="auto">
          <a:xfrm>
            <a:off x="6526609" y="5843239"/>
            <a:ext cx="4379284" cy="323385"/>
          </a:xfrm>
          <a:prstGeom prst="rect">
            <a:avLst/>
          </a:prstGeom>
          <a:noFill/>
          <a:ln w="28575" cap="flat" cmpd="sng" algn="ctr">
            <a:solidFill>
              <a:srgbClr val="FF000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897340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10" grpId="0">
        <p:bldAsOne/>
      </p:bldGraphic>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02 Activity:</a:t>
            </a:r>
            <a:br>
              <a:rPr lang="en-US" dirty="0"/>
            </a:br>
            <a:r>
              <a:rPr lang="en-US" dirty="0"/>
              <a:t>Intelligent Performance</a:t>
            </a:r>
          </a:p>
        </p:txBody>
      </p:sp>
    </p:spTree>
    <p:extLst>
      <p:ext uri="{BB962C8B-B14F-4D97-AF65-F5344CB8AC3E}">
        <p14:creationId xmlns:p14="http://schemas.microsoft.com/office/powerpoint/2010/main" val="31265571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 </a:t>
            </a:r>
            <a:br>
              <a:rPr lang="en-US" dirty="0"/>
            </a:br>
            <a:r>
              <a:rPr lang="en-US" dirty="0"/>
              <a:t>Security</a:t>
            </a:r>
          </a:p>
        </p:txBody>
      </p:sp>
    </p:spTree>
    <p:extLst>
      <p:ext uri="{BB962C8B-B14F-4D97-AF65-F5344CB8AC3E}">
        <p14:creationId xmlns:p14="http://schemas.microsoft.com/office/powerpoint/2010/main" val="409612026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188">
            <a:extLst>
              <a:ext uri="{FF2B5EF4-FFF2-40B4-BE49-F238E27FC236}">
                <a16:creationId xmlns:a16="http://schemas.microsoft.com/office/drawing/2014/main" id="{40046D7E-4D3B-4B4E-8B82-D1476999180A}"/>
              </a:ext>
            </a:extLst>
          </p:cNvPr>
          <p:cNvSpPr/>
          <p:nvPr/>
        </p:nvSpPr>
        <p:spPr bwMode="auto">
          <a:xfrm>
            <a:off x="10564967" y="2117180"/>
            <a:ext cx="935014" cy="119919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 name="Text Placeholder 5"/>
          <p:cNvSpPr>
            <a:spLocks noGrp="1"/>
          </p:cNvSpPr>
          <p:nvPr>
            <p:ph type="body" sz="quarter" idx="10"/>
          </p:nvPr>
        </p:nvSpPr>
        <p:spPr>
          <a:xfrm>
            <a:off x="535426" y="2826342"/>
            <a:ext cx="5418844" cy="2020168"/>
          </a:xfrm>
        </p:spPr>
        <p:txBody>
          <a:bodyPr/>
          <a:lstStyle/>
          <a:p>
            <a:r>
              <a:rPr lang="en-US" sz="2000" dirty="0"/>
              <a:t>Always Encrypted with secure enclaves</a:t>
            </a:r>
          </a:p>
          <a:p>
            <a:r>
              <a:rPr lang="en-US" sz="2000" dirty="0"/>
              <a:t>Data Classification and auditing built-in</a:t>
            </a:r>
          </a:p>
          <a:p>
            <a:r>
              <a:rPr lang="en-US" sz="2000" dirty="0"/>
              <a:t>TDE scan suspend and resume</a:t>
            </a:r>
          </a:p>
          <a:p>
            <a:r>
              <a:rPr lang="en-US" sz="2000" dirty="0"/>
              <a:t>Simplified certificate management</a:t>
            </a:r>
          </a:p>
        </p:txBody>
      </p:sp>
      <p:sp>
        <p:nvSpPr>
          <p:cNvPr id="3" name="Title 2">
            <a:extLst>
              <a:ext uri="{FF2B5EF4-FFF2-40B4-BE49-F238E27FC236}">
                <a16:creationId xmlns:a16="http://schemas.microsoft.com/office/drawing/2014/main" id="{9E220FBC-FDF2-4518-BB4E-EB20C144C25C}"/>
              </a:ext>
            </a:extLst>
          </p:cNvPr>
          <p:cNvSpPr>
            <a:spLocks noGrp="1"/>
          </p:cNvSpPr>
          <p:nvPr>
            <p:ph type="title"/>
          </p:nvPr>
        </p:nvSpPr>
        <p:spPr>
          <a:xfrm>
            <a:off x="588263" y="457200"/>
            <a:ext cx="4896264" cy="1107996"/>
          </a:xfrm>
        </p:spPr>
        <p:txBody>
          <a:bodyPr/>
          <a:lstStyle/>
          <a:p>
            <a:r>
              <a:rPr lang="en-US" sz="3600" dirty="0"/>
              <a:t>SQL Server confidential computing</a:t>
            </a:r>
          </a:p>
        </p:txBody>
      </p:sp>
      <p:sp>
        <p:nvSpPr>
          <p:cNvPr id="4" name="Rectangle 3">
            <a:extLst>
              <a:ext uri="{FF2B5EF4-FFF2-40B4-BE49-F238E27FC236}">
                <a16:creationId xmlns:a16="http://schemas.microsoft.com/office/drawing/2014/main" id="{AA8E8A6B-C689-4CD0-91C2-28C931D3B887}"/>
              </a:ext>
            </a:extLst>
          </p:cNvPr>
          <p:cNvSpPr/>
          <p:nvPr/>
        </p:nvSpPr>
        <p:spPr>
          <a:xfrm>
            <a:off x="6645193" y="2208042"/>
            <a:ext cx="3023069" cy="1265040"/>
          </a:xfrm>
          <a:prstGeom prst="rect">
            <a:avLst/>
          </a:prstGeom>
          <a:noFill/>
          <a:ln w="12700" cap="flat" cmpd="sng" algn="ctr">
            <a:solidFill>
              <a:schemeClr val="tx1"/>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18" name="Group 17">
            <a:extLst>
              <a:ext uri="{FF2B5EF4-FFF2-40B4-BE49-F238E27FC236}">
                <a16:creationId xmlns:a16="http://schemas.microsoft.com/office/drawing/2014/main" id="{E91A3866-18E4-4815-91C8-FCC25AC6104F}"/>
              </a:ext>
            </a:extLst>
          </p:cNvPr>
          <p:cNvGrpSpPr/>
          <p:nvPr/>
        </p:nvGrpSpPr>
        <p:grpSpPr>
          <a:xfrm>
            <a:off x="7896739" y="2910601"/>
            <a:ext cx="807195" cy="168709"/>
            <a:chOff x="7483871" y="2729890"/>
            <a:chExt cx="976705" cy="168709"/>
          </a:xfrm>
        </p:grpSpPr>
        <p:cxnSp>
          <p:nvCxnSpPr>
            <p:cNvPr id="5" name="Straight Arrow Connector 4">
              <a:extLst>
                <a:ext uri="{FF2B5EF4-FFF2-40B4-BE49-F238E27FC236}">
                  <a16:creationId xmlns:a16="http://schemas.microsoft.com/office/drawing/2014/main" id="{96FA711B-B0BD-408F-801A-7B2907AB60B8}"/>
                </a:ext>
              </a:extLst>
            </p:cNvPr>
            <p:cNvCxnSpPr>
              <a:cxnSpLocks/>
            </p:cNvCxnSpPr>
            <p:nvPr/>
          </p:nvCxnSpPr>
          <p:spPr>
            <a:xfrm>
              <a:off x="7483871" y="2729890"/>
              <a:ext cx="976705" cy="0"/>
            </a:xfrm>
            <a:prstGeom prst="straightConnector1">
              <a:avLst/>
            </a:prstGeom>
            <a:noFill/>
            <a:ln w="12700" cap="flat" cmpd="sng" algn="ctr">
              <a:solidFill>
                <a:schemeClr val="tx2"/>
              </a:solidFill>
              <a:prstDash val="solid"/>
              <a:tailEnd type="triangle"/>
            </a:ln>
            <a:effectLst/>
          </p:spPr>
        </p:cxnSp>
        <p:cxnSp>
          <p:nvCxnSpPr>
            <p:cNvPr id="7" name="Straight Arrow Connector 6">
              <a:extLst>
                <a:ext uri="{FF2B5EF4-FFF2-40B4-BE49-F238E27FC236}">
                  <a16:creationId xmlns:a16="http://schemas.microsoft.com/office/drawing/2014/main" id="{FAAA5185-5403-44A6-945A-CD5D761676E5}"/>
                </a:ext>
              </a:extLst>
            </p:cNvPr>
            <p:cNvCxnSpPr/>
            <p:nvPr/>
          </p:nvCxnSpPr>
          <p:spPr>
            <a:xfrm>
              <a:off x="7485255" y="2898599"/>
              <a:ext cx="973936" cy="0"/>
            </a:xfrm>
            <a:prstGeom prst="straightConnector1">
              <a:avLst/>
            </a:prstGeom>
            <a:noFill/>
            <a:ln w="12700" cap="flat" cmpd="sng" algn="ctr">
              <a:solidFill>
                <a:schemeClr val="tx2"/>
              </a:solidFill>
              <a:prstDash val="solid"/>
              <a:headEnd type="triangle"/>
              <a:tailEnd type="none"/>
            </a:ln>
            <a:effectLst/>
          </p:spPr>
        </p:cxnSp>
      </p:grpSp>
      <p:sp>
        <p:nvSpPr>
          <p:cNvPr id="8" name="TextBox 7">
            <a:extLst>
              <a:ext uri="{FF2B5EF4-FFF2-40B4-BE49-F238E27FC236}">
                <a16:creationId xmlns:a16="http://schemas.microsoft.com/office/drawing/2014/main" id="{0B803B41-8081-4247-966C-91EABFFAFBEE}"/>
              </a:ext>
            </a:extLst>
          </p:cNvPr>
          <p:cNvSpPr txBox="1"/>
          <p:nvPr/>
        </p:nvSpPr>
        <p:spPr>
          <a:xfrm>
            <a:off x="7920264" y="2635261"/>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rPr>
              <a:t>plaintext </a:t>
            </a:r>
          </a:p>
        </p:txBody>
      </p:sp>
      <p:grpSp>
        <p:nvGrpSpPr>
          <p:cNvPr id="9" name="Group 8">
            <a:extLst>
              <a:ext uri="{FF2B5EF4-FFF2-40B4-BE49-F238E27FC236}">
                <a16:creationId xmlns:a16="http://schemas.microsoft.com/office/drawing/2014/main" id="{B3F8E6E6-625C-4D50-8130-4FD69E62418E}"/>
              </a:ext>
            </a:extLst>
          </p:cNvPr>
          <p:cNvGrpSpPr/>
          <p:nvPr/>
        </p:nvGrpSpPr>
        <p:grpSpPr>
          <a:xfrm>
            <a:off x="9505318" y="2910601"/>
            <a:ext cx="1080557" cy="165753"/>
            <a:chOff x="9569865" y="3406625"/>
            <a:chExt cx="1080557" cy="165753"/>
          </a:xfrm>
        </p:grpSpPr>
        <p:cxnSp>
          <p:nvCxnSpPr>
            <p:cNvPr id="10" name="Straight Arrow Connector 9">
              <a:extLst>
                <a:ext uri="{FF2B5EF4-FFF2-40B4-BE49-F238E27FC236}">
                  <a16:creationId xmlns:a16="http://schemas.microsoft.com/office/drawing/2014/main" id="{1704104A-1ED0-462B-A598-DDA461D3B2D8}"/>
                </a:ext>
              </a:extLst>
            </p:cNvPr>
            <p:cNvCxnSpPr>
              <a:cxnSpLocks/>
            </p:cNvCxnSpPr>
            <p:nvPr/>
          </p:nvCxnSpPr>
          <p:spPr>
            <a:xfrm>
              <a:off x="9576047" y="3406625"/>
              <a:ext cx="1074375" cy="0"/>
            </a:xfrm>
            <a:prstGeom prst="straightConnector1">
              <a:avLst/>
            </a:prstGeom>
            <a:noFill/>
            <a:ln w="12700" cap="flat" cmpd="sng" algn="ctr">
              <a:solidFill>
                <a:schemeClr val="tx1"/>
              </a:solidFill>
              <a:prstDash val="solid"/>
              <a:tailEnd type="triangle"/>
            </a:ln>
            <a:effectLst/>
          </p:spPr>
        </p:cxnSp>
        <p:cxnSp>
          <p:nvCxnSpPr>
            <p:cNvPr id="11" name="Straight Arrow Connector 10">
              <a:extLst>
                <a:ext uri="{FF2B5EF4-FFF2-40B4-BE49-F238E27FC236}">
                  <a16:creationId xmlns:a16="http://schemas.microsoft.com/office/drawing/2014/main" id="{3ED91828-9E4E-4232-9D2D-385BBFFA2429}"/>
                </a:ext>
              </a:extLst>
            </p:cNvPr>
            <p:cNvCxnSpPr/>
            <p:nvPr/>
          </p:nvCxnSpPr>
          <p:spPr>
            <a:xfrm>
              <a:off x="9569865" y="3572378"/>
              <a:ext cx="1071330" cy="0"/>
            </a:xfrm>
            <a:prstGeom prst="straightConnector1">
              <a:avLst/>
            </a:prstGeom>
            <a:noFill/>
            <a:ln w="12700" cap="flat" cmpd="sng" algn="ctr">
              <a:solidFill>
                <a:schemeClr val="tx1"/>
              </a:solidFill>
              <a:prstDash val="solid"/>
              <a:headEnd type="triangle"/>
              <a:tailEnd type="none"/>
            </a:ln>
            <a:effectLst/>
          </p:spPr>
        </p:cxnSp>
      </p:grpSp>
      <p:sp>
        <p:nvSpPr>
          <p:cNvPr id="12" name="TextBox 11">
            <a:extLst>
              <a:ext uri="{FF2B5EF4-FFF2-40B4-BE49-F238E27FC236}">
                <a16:creationId xmlns:a16="http://schemas.microsoft.com/office/drawing/2014/main" id="{E7017891-DE9E-44CE-AEA0-0A68778604CF}"/>
              </a:ext>
            </a:extLst>
          </p:cNvPr>
          <p:cNvSpPr txBox="1"/>
          <p:nvPr/>
        </p:nvSpPr>
        <p:spPr>
          <a:xfrm>
            <a:off x="9652108" y="2635261"/>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rPr>
              <a:t>ciphertext</a:t>
            </a:r>
          </a:p>
        </p:txBody>
      </p:sp>
      <p:sp>
        <p:nvSpPr>
          <p:cNvPr id="13" name="TextBox 12">
            <a:extLst>
              <a:ext uri="{FF2B5EF4-FFF2-40B4-BE49-F238E27FC236}">
                <a16:creationId xmlns:a16="http://schemas.microsoft.com/office/drawing/2014/main" id="{2E057808-5648-4F7C-A275-52A1A27BF241}"/>
              </a:ext>
            </a:extLst>
          </p:cNvPr>
          <p:cNvSpPr txBox="1"/>
          <p:nvPr/>
        </p:nvSpPr>
        <p:spPr>
          <a:xfrm>
            <a:off x="8643842" y="2953208"/>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dirty="0">
                <a:latin typeface="+mj-lt"/>
                <a:cs typeface="Segoe UI Semilight" panose="020B0402040204020203" pitchFamily="34" charset="0"/>
              </a:rPr>
              <a:t>Enhanced client driver</a:t>
            </a:r>
          </a:p>
        </p:txBody>
      </p:sp>
      <p:grpSp>
        <p:nvGrpSpPr>
          <p:cNvPr id="27" name="Group 26">
            <a:extLst>
              <a:ext uri="{FF2B5EF4-FFF2-40B4-BE49-F238E27FC236}">
                <a16:creationId xmlns:a16="http://schemas.microsoft.com/office/drawing/2014/main" id="{4EB423A2-5C45-4507-B684-C4C61615BFCE}"/>
              </a:ext>
            </a:extLst>
          </p:cNvPr>
          <p:cNvGrpSpPr/>
          <p:nvPr/>
        </p:nvGrpSpPr>
        <p:grpSpPr>
          <a:xfrm>
            <a:off x="8178129" y="2337465"/>
            <a:ext cx="244414" cy="299196"/>
            <a:chOff x="965200" y="3436897"/>
            <a:chExt cx="528881" cy="647424"/>
          </a:xfrm>
        </p:grpSpPr>
        <p:grpSp>
          <p:nvGrpSpPr>
            <p:cNvPr id="28" name="Group 27">
              <a:extLst>
                <a:ext uri="{FF2B5EF4-FFF2-40B4-BE49-F238E27FC236}">
                  <a16:creationId xmlns:a16="http://schemas.microsoft.com/office/drawing/2014/main" id="{9184A720-944F-4627-877A-09688F4E1095}"/>
                </a:ext>
              </a:extLst>
            </p:cNvPr>
            <p:cNvGrpSpPr/>
            <p:nvPr/>
          </p:nvGrpSpPr>
          <p:grpSpPr>
            <a:xfrm flipH="1">
              <a:off x="965200" y="3436897"/>
              <a:ext cx="528881" cy="647424"/>
              <a:chOff x="3003960" y="3685414"/>
              <a:chExt cx="403310" cy="493707"/>
            </a:xfrm>
          </p:grpSpPr>
          <p:sp>
            <p:nvSpPr>
              <p:cNvPr id="33" name="Snip Single Corner Rectangle 26">
                <a:extLst>
                  <a:ext uri="{FF2B5EF4-FFF2-40B4-BE49-F238E27FC236}">
                    <a16:creationId xmlns:a16="http://schemas.microsoft.com/office/drawing/2014/main" id="{DAB6C958-82BA-48F5-BDD1-1694FB1DACBF}"/>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riangle 27">
                <a:extLst>
                  <a:ext uri="{FF2B5EF4-FFF2-40B4-BE49-F238E27FC236}">
                    <a16:creationId xmlns:a16="http://schemas.microsoft.com/office/drawing/2014/main" id="{5CB84738-C587-4704-AFD0-457F16DF5067}"/>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AC02BD27-2022-4667-ABA7-8A0508294ACB}"/>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30" name="Straight Connector 29">
              <a:extLst>
                <a:ext uri="{FF2B5EF4-FFF2-40B4-BE49-F238E27FC236}">
                  <a16:creationId xmlns:a16="http://schemas.microsoft.com/office/drawing/2014/main" id="{78F9C4B8-EE0D-448E-893E-05930D299AB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31" name="Straight Connector 30">
              <a:extLst>
                <a:ext uri="{FF2B5EF4-FFF2-40B4-BE49-F238E27FC236}">
                  <a16:creationId xmlns:a16="http://schemas.microsoft.com/office/drawing/2014/main" id="{7DAB9D18-CA43-4180-87CE-4FB9AA88372A}"/>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32" name="Straight Connector 31">
              <a:extLst>
                <a:ext uri="{FF2B5EF4-FFF2-40B4-BE49-F238E27FC236}">
                  <a16:creationId xmlns:a16="http://schemas.microsoft.com/office/drawing/2014/main" id="{C0C46C65-660E-4D01-B514-B3223BF1F789}"/>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6" name="Group 35">
            <a:extLst>
              <a:ext uri="{FF2B5EF4-FFF2-40B4-BE49-F238E27FC236}">
                <a16:creationId xmlns:a16="http://schemas.microsoft.com/office/drawing/2014/main" id="{F2278E99-6799-4FAA-97FD-E82AD7F413A2}"/>
              </a:ext>
            </a:extLst>
          </p:cNvPr>
          <p:cNvGrpSpPr/>
          <p:nvPr/>
        </p:nvGrpSpPr>
        <p:grpSpPr>
          <a:xfrm>
            <a:off x="9898247" y="2310134"/>
            <a:ext cx="244414" cy="299196"/>
            <a:chOff x="965200" y="3436897"/>
            <a:chExt cx="528881" cy="647424"/>
          </a:xfrm>
        </p:grpSpPr>
        <p:grpSp>
          <p:nvGrpSpPr>
            <p:cNvPr id="40" name="Group 39">
              <a:extLst>
                <a:ext uri="{FF2B5EF4-FFF2-40B4-BE49-F238E27FC236}">
                  <a16:creationId xmlns:a16="http://schemas.microsoft.com/office/drawing/2014/main" id="{D47CADD1-4331-412D-9621-4EE253076BE2}"/>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9F1AD471-A738-44CB-AF9D-4537B7100930}"/>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786FAC98-0EE2-4BB5-A333-1524842C4A4E}"/>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0EBAA66F-31A9-4543-B42C-5F814DE6C6A4}"/>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42" name="Straight Connector 41">
              <a:extLst>
                <a:ext uri="{FF2B5EF4-FFF2-40B4-BE49-F238E27FC236}">
                  <a16:creationId xmlns:a16="http://schemas.microsoft.com/office/drawing/2014/main" id="{C0CE8B7D-1AE2-44A8-941B-75B39597EBAF}"/>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43" name="Straight Connector 42">
              <a:extLst>
                <a:ext uri="{FF2B5EF4-FFF2-40B4-BE49-F238E27FC236}">
                  <a16:creationId xmlns:a16="http://schemas.microsoft.com/office/drawing/2014/main" id="{A2E1761C-F16D-4637-9714-3F6EF02BBAD1}"/>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44" name="Straight Connector 43">
              <a:extLst>
                <a:ext uri="{FF2B5EF4-FFF2-40B4-BE49-F238E27FC236}">
                  <a16:creationId xmlns:a16="http://schemas.microsoft.com/office/drawing/2014/main" id="{C6C0A452-471A-47AA-B729-6300D39482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53" name="Rectangle 52">
            <a:extLst>
              <a:ext uri="{FF2B5EF4-FFF2-40B4-BE49-F238E27FC236}">
                <a16:creationId xmlns:a16="http://schemas.microsoft.com/office/drawing/2014/main" id="{0356FC3B-08EA-4C0C-A805-3D169496D5A7}"/>
              </a:ext>
            </a:extLst>
          </p:cNvPr>
          <p:cNvSpPr/>
          <p:nvPr/>
        </p:nvSpPr>
        <p:spPr>
          <a:xfrm>
            <a:off x="10883652" y="3051334"/>
            <a:ext cx="923982" cy="1329989"/>
          </a:xfrm>
          <a:prstGeom prst="rect">
            <a:avLst/>
          </a:prstGeom>
          <a:noFill/>
          <a:ln w="12700" cap="flat" cmpd="sng" algn="ctr">
            <a:solidFill>
              <a:schemeClr val="tx1"/>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mj-lt"/>
                <a:ea typeface="+mn-ea"/>
                <a:cs typeface="+mn-cs"/>
              </a:rPr>
              <a:t>Enclave</a:t>
            </a:r>
          </a:p>
        </p:txBody>
      </p:sp>
      <p:sp>
        <p:nvSpPr>
          <p:cNvPr id="57" name="TextBox 56">
            <a:extLst>
              <a:ext uri="{FF2B5EF4-FFF2-40B4-BE49-F238E27FC236}">
                <a16:creationId xmlns:a16="http://schemas.microsoft.com/office/drawing/2014/main" id="{449295E5-8165-4BAD-8AFA-49970E5C598D}"/>
              </a:ext>
            </a:extLst>
          </p:cNvPr>
          <p:cNvSpPr txBox="1"/>
          <p:nvPr/>
        </p:nvSpPr>
        <p:spPr>
          <a:xfrm>
            <a:off x="10965571" y="3861898"/>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rPr>
              <a:t>plaintext </a:t>
            </a:r>
          </a:p>
        </p:txBody>
      </p:sp>
      <p:grpSp>
        <p:nvGrpSpPr>
          <p:cNvPr id="58" name="Group 57">
            <a:extLst>
              <a:ext uri="{FF2B5EF4-FFF2-40B4-BE49-F238E27FC236}">
                <a16:creationId xmlns:a16="http://schemas.microsoft.com/office/drawing/2014/main" id="{E1179ED0-F8A8-4C96-B796-DAF24648F990}"/>
              </a:ext>
            </a:extLst>
          </p:cNvPr>
          <p:cNvGrpSpPr/>
          <p:nvPr/>
        </p:nvGrpSpPr>
        <p:grpSpPr>
          <a:xfrm>
            <a:off x="11223436" y="3555034"/>
            <a:ext cx="244414" cy="299196"/>
            <a:chOff x="965200" y="3436897"/>
            <a:chExt cx="528881" cy="647424"/>
          </a:xfrm>
        </p:grpSpPr>
        <p:grpSp>
          <p:nvGrpSpPr>
            <p:cNvPr id="59" name="Group 58">
              <a:extLst>
                <a:ext uri="{FF2B5EF4-FFF2-40B4-BE49-F238E27FC236}">
                  <a16:creationId xmlns:a16="http://schemas.microsoft.com/office/drawing/2014/main" id="{5144156C-D9AC-4EF0-92E5-AE0D6FE58AD2}"/>
                </a:ext>
              </a:extLst>
            </p:cNvPr>
            <p:cNvGrpSpPr/>
            <p:nvPr/>
          </p:nvGrpSpPr>
          <p:grpSpPr>
            <a:xfrm flipH="1">
              <a:off x="965200" y="3436897"/>
              <a:ext cx="528881" cy="647424"/>
              <a:chOff x="3003960" y="3685414"/>
              <a:chExt cx="403310" cy="493707"/>
            </a:xfrm>
          </p:grpSpPr>
          <p:sp>
            <p:nvSpPr>
              <p:cNvPr id="64" name="Snip Single Corner Rectangle 26">
                <a:extLst>
                  <a:ext uri="{FF2B5EF4-FFF2-40B4-BE49-F238E27FC236}">
                    <a16:creationId xmlns:a16="http://schemas.microsoft.com/office/drawing/2014/main" id="{4B7B5263-C14C-4E43-B28A-BFC13F27E74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riangle 27">
                <a:extLst>
                  <a:ext uri="{FF2B5EF4-FFF2-40B4-BE49-F238E27FC236}">
                    <a16:creationId xmlns:a16="http://schemas.microsoft.com/office/drawing/2014/main" id="{91C9A7B9-8429-4529-A0D3-61BF2FCE6D13}"/>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0" name="Straight Connector 59">
              <a:extLst>
                <a:ext uri="{FF2B5EF4-FFF2-40B4-BE49-F238E27FC236}">
                  <a16:creationId xmlns:a16="http://schemas.microsoft.com/office/drawing/2014/main" id="{0393D566-7D40-47CE-9E8B-B7EE8E02FA41}"/>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1" name="Straight Connector 60">
              <a:extLst>
                <a:ext uri="{FF2B5EF4-FFF2-40B4-BE49-F238E27FC236}">
                  <a16:creationId xmlns:a16="http://schemas.microsoft.com/office/drawing/2014/main" id="{A22AAAFE-8E73-45B3-B405-F64DDA6ABE10}"/>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2" name="Straight Connector 61">
              <a:extLst>
                <a:ext uri="{FF2B5EF4-FFF2-40B4-BE49-F238E27FC236}">
                  <a16:creationId xmlns:a16="http://schemas.microsoft.com/office/drawing/2014/main" id="{62B82A00-416D-410A-ADC6-1B1EA2DCAB8B}"/>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3" name="Straight Connector 62">
              <a:extLst>
                <a:ext uri="{FF2B5EF4-FFF2-40B4-BE49-F238E27FC236}">
                  <a16:creationId xmlns:a16="http://schemas.microsoft.com/office/drawing/2014/main" id="{E3FB013A-9FA4-4466-9FCF-64713FF4276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66" name="Group 65">
            <a:extLst>
              <a:ext uri="{FF2B5EF4-FFF2-40B4-BE49-F238E27FC236}">
                <a16:creationId xmlns:a16="http://schemas.microsoft.com/office/drawing/2014/main" id="{7F2DD1E0-FC57-4BEC-B5CF-7F1CE1233A8B}"/>
              </a:ext>
            </a:extLst>
          </p:cNvPr>
          <p:cNvGrpSpPr/>
          <p:nvPr/>
        </p:nvGrpSpPr>
        <p:grpSpPr>
          <a:xfrm>
            <a:off x="11252715" y="3126485"/>
            <a:ext cx="185856" cy="327798"/>
            <a:chOff x="10621938" y="3597012"/>
            <a:chExt cx="165754" cy="1080557"/>
          </a:xfrm>
        </p:grpSpPr>
        <p:cxnSp>
          <p:nvCxnSpPr>
            <p:cNvPr id="67" name="Straight Arrow Connector 66">
              <a:extLst>
                <a:ext uri="{FF2B5EF4-FFF2-40B4-BE49-F238E27FC236}">
                  <a16:creationId xmlns:a16="http://schemas.microsoft.com/office/drawing/2014/main" id="{C907AAA6-0AD4-43A5-8467-8F4C77C916CC}"/>
                </a:ext>
              </a:extLst>
            </p:cNvPr>
            <p:cNvCxnSpPr>
              <a:cxnSpLocks/>
            </p:cNvCxnSpPr>
            <p:nvPr/>
          </p:nvCxnSpPr>
          <p:spPr>
            <a:xfrm rot="5400000">
              <a:off x="10250504" y="4140382"/>
              <a:ext cx="1074375" cy="0"/>
            </a:xfrm>
            <a:prstGeom prst="straightConnector1">
              <a:avLst/>
            </a:prstGeom>
            <a:noFill/>
            <a:ln w="12700" cap="flat" cmpd="sng" algn="ctr">
              <a:solidFill>
                <a:schemeClr val="tx1"/>
              </a:solidFill>
              <a:prstDash val="solid"/>
              <a:tailEnd type="triangle"/>
            </a:ln>
            <a:effectLst/>
          </p:spPr>
        </p:cxnSp>
        <p:cxnSp>
          <p:nvCxnSpPr>
            <p:cNvPr id="68" name="Straight Arrow Connector 67">
              <a:extLst>
                <a:ext uri="{FF2B5EF4-FFF2-40B4-BE49-F238E27FC236}">
                  <a16:creationId xmlns:a16="http://schemas.microsoft.com/office/drawing/2014/main" id="{F9B9D081-FA1E-4FE8-A7F0-6883BFC6B2FA}"/>
                </a:ext>
              </a:extLst>
            </p:cNvPr>
            <p:cNvCxnSpPr/>
            <p:nvPr/>
          </p:nvCxnSpPr>
          <p:spPr>
            <a:xfrm rot="5400000">
              <a:off x="10086273" y="4132677"/>
              <a:ext cx="1071330" cy="0"/>
            </a:xfrm>
            <a:prstGeom prst="straightConnector1">
              <a:avLst/>
            </a:prstGeom>
            <a:noFill/>
            <a:ln w="12700" cap="flat" cmpd="sng" algn="ctr">
              <a:solidFill>
                <a:schemeClr val="tx1"/>
              </a:solidFill>
              <a:prstDash val="solid"/>
              <a:headEnd type="triangle"/>
              <a:tailEnd type="none"/>
            </a:ln>
            <a:effectLst/>
          </p:spPr>
        </p:cxnSp>
      </p:grpSp>
      <p:grpSp>
        <p:nvGrpSpPr>
          <p:cNvPr id="88" name="Group 87">
            <a:extLst>
              <a:ext uri="{FF2B5EF4-FFF2-40B4-BE49-F238E27FC236}">
                <a16:creationId xmlns:a16="http://schemas.microsoft.com/office/drawing/2014/main" id="{48451ECF-1B8F-4F36-8439-17585B6596AA}"/>
              </a:ext>
            </a:extLst>
          </p:cNvPr>
          <p:cNvGrpSpPr/>
          <p:nvPr/>
        </p:nvGrpSpPr>
        <p:grpSpPr>
          <a:xfrm>
            <a:off x="10110475" y="2477655"/>
            <a:ext cx="147488" cy="193870"/>
            <a:chOff x="4373323" y="1855264"/>
            <a:chExt cx="2771333" cy="3642856"/>
          </a:xfrm>
        </p:grpSpPr>
        <p:sp>
          <p:nvSpPr>
            <p:cNvPr id="89" name="Freeform: Shape 88">
              <a:extLst>
                <a:ext uri="{FF2B5EF4-FFF2-40B4-BE49-F238E27FC236}">
                  <a16:creationId xmlns:a16="http://schemas.microsoft.com/office/drawing/2014/main" id="{67102BBD-4490-41A8-B46E-4EB194B8CC5E}"/>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90" name="Freeform: Shape 89">
              <a:extLst>
                <a:ext uri="{FF2B5EF4-FFF2-40B4-BE49-F238E27FC236}">
                  <a16:creationId xmlns:a16="http://schemas.microsoft.com/office/drawing/2014/main" id="{42E58A83-BBD4-4660-B31C-EB64BF56ACD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2" name="TextBox 91">
            <a:extLst>
              <a:ext uri="{FF2B5EF4-FFF2-40B4-BE49-F238E27FC236}">
                <a16:creationId xmlns:a16="http://schemas.microsoft.com/office/drawing/2014/main" id="{48A6261D-D1A0-49E5-B18C-C1292CE2D8F8}"/>
              </a:ext>
            </a:extLst>
          </p:cNvPr>
          <p:cNvSpPr txBox="1"/>
          <p:nvPr/>
        </p:nvSpPr>
        <p:spPr>
          <a:xfrm>
            <a:off x="6589645" y="682379"/>
            <a:ext cx="5054441" cy="276999"/>
          </a:xfrm>
          <a:prstGeom prst="rect">
            <a:avLst/>
          </a:prstGeom>
          <a:noFill/>
        </p:spPr>
        <p:txBody>
          <a:bodyPr wrap="square" lIns="0" tIns="0" rIns="0" bIns="0" rtlCol="0">
            <a:spAutoFit/>
          </a:bodyPr>
          <a:lstStyle/>
          <a:p>
            <a:pPr lvl="0"/>
            <a:r>
              <a:rPr lang="en-US" sz="1800" b="1" dirty="0">
                <a:ln w="3175">
                  <a:noFill/>
                </a:ln>
                <a:solidFill>
                  <a:srgbClr val="0078D4"/>
                </a:solidFill>
                <a:latin typeface="Segoe UI Semibold"/>
                <a:cs typeface="Segoe UI" pitchFamily="34" charset="0"/>
              </a:rPr>
              <a:t>Always Encrypted with secure enclaves</a:t>
            </a:r>
          </a:p>
        </p:txBody>
      </p:sp>
      <p:sp>
        <p:nvSpPr>
          <p:cNvPr id="93" name="Rectangle 92">
            <a:extLst>
              <a:ext uri="{FF2B5EF4-FFF2-40B4-BE49-F238E27FC236}">
                <a16:creationId xmlns:a16="http://schemas.microsoft.com/office/drawing/2014/main" id="{02D457DB-02AA-49B4-B398-B2ADEFB344E1}"/>
              </a:ext>
            </a:extLst>
          </p:cNvPr>
          <p:cNvSpPr/>
          <p:nvPr/>
        </p:nvSpPr>
        <p:spPr>
          <a:xfrm>
            <a:off x="944509" y="6413320"/>
            <a:ext cx="1390573" cy="276999"/>
          </a:xfrm>
          <a:prstGeom prst="rect">
            <a:avLst/>
          </a:prstGeom>
        </p:spPr>
        <p:txBody>
          <a:bodyPr wrap="none">
            <a:spAutoFit/>
          </a:bodyPr>
          <a:lstStyle/>
          <a:p>
            <a:r>
              <a:rPr lang="en-US" sz="1200" dirty="0">
                <a:latin typeface="+mj-lt"/>
              </a:rPr>
              <a:t>Layers of security</a:t>
            </a:r>
          </a:p>
        </p:txBody>
      </p:sp>
      <p:grpSp>
        <p:nvGrpSpPr>
          <p:cNvPr id="98" name="Group 97">
            <a:extLst>
              <a:ext uri="{FF2B5EF4-FFF2-40B4-BE49-F238E27FC236}">
                <a16:creationId xmlns:a16="http://schemas.microsoft.com/office/drawing/2014/main" id="{5EBB6208-ADF2-4EC5-94BF-66ED028F17E5}"/>
              </a:ext>
            </a:extLst>
          </p:cNvPr>
          <p:cNvGrpSpPr/>
          <p:nvPr/>
        </p:nvGrpSpPr>
        <p:grpSpPr>
          <a:xfrm>
            <a:off x="618658" y="6372182"/>
            <a:ext cx="265157" cy="327238"/>
            <a:chOff x="1980078" y="253998"/>
            <a:chExt cx="3830386" cy="4727197"/>
          </a:xfrm>
        </p:grpSpPr>
        <p:sp>
          <p:nvSpPr>
            <p:cNvPr id="99" name="Rectangle 27">
              <a:extLst>
                <a:ext uri="{FF2B5EF4-FFF2-40B4-BE49-F238E27FC236}">
                  <a16:creationId xmlns:a16="http://schemas.microsoft.com/office/drawing/2014/main" id="{7EE6B017-BA80-40EB-B4D8-E6773A68359B}"/>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29">
              <a:extLst>
                <a:ext uri="{FF2B5EF4-FFF2-40B4-BE49-F238E27FC236}">
                  <a16:creationId xmlns:a16="http://schemas.microsoft.com/office/drawing/2014/main" id="{F4B2AD2D-A19C-4D84-B92B-1FB32AFE169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30">
              <a:extLst>
                <a:ext uri="{FF2B5EF4-FFF2-40B4-BE49-F238E27FC236}">
                  <a16:creationId xmlns:a16="http://schemas.microsoft.com/office/drawing/2014/main" id="{25A715F1-7F7D-445B-81DC-3CA46B20375B}"/>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Shape 101">
              <a:extLst>
                <a:ext uri="{FF2B5EF4-FFF2-40B4-BE49-F238E27FC236}">
                  <a16:creationId xmlns:a16="http://schemas.microsoft.com/office/drawing/2014/main" id="{D8522A37-1546-4917-AC17-A90AE238B43D}"/>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2" name="Group 151">
            <a:extLst>
              <a:ext uri="{FF2B5EF4-FFF2-40B4-BE49-F238E27FC236}">
                <a16:creationId xmlns:a16="http://schemas.microsoft.com/office/drawing/2014/main" id="{5D8200B0-08AC-4D63-A9D1-0DC8199836FA}"/>
              </a:ext>
            </a:extLst>
          </p:cNvPr>
          <p:cNvGrpSpPr/>
          <p:nvPr/>
        </p:nvGrpSpPr>
        <p:grpSpPr>
          <a:xfrm>
            <a:off x="6412484" y="3143962"/>
            <a:ext cx="393295" cy="485377"/>
            <a:chOff x="1980078" y="253998"/>
            <a:chExt cx="3830386" cy="4727197"/>
          </a:xfrm>
        </p:grpSpPr>
        <p:sp>
          <p:nvSpPr>
            <p:cNvPr id="153" name="Rectangle 27">
              <a:extLst>
                <a:ext uri="{FF2B5EF4-FFF2-40B4-BE49-F238E27FC236}">
                  <a16:creationId xmlns:a16="http://schemas.microsoft.com/office/drawing/2014/main" id="{42C15612-D3E8-4882-B3BB-360073A764EC}"/>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9">
              <a:extLst>
                <a:ext uri="{FF2B5EF4-FFF2-40B4-BE49-F238E27FC236}">
                  <a16:creationId xmlns:a16="http://schemas.microsoft.com/office/drawing/2014/main" id="{CF61908A-E34A-4208-B6F7-FA7BC90730F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30">
              <a:extLst>
                <a:ext uri="{FF2B5EF4-FFF2-40B4-BE49-F238E27FC236}">
                  <a16:creationId xmlns:a16="http://schemas.microsoft.com/office/drawing/2014/main" id="{31A83757-11B1-4E23-9683-691E85ECDFA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Shape 155">
              <a:extLst>
                <a:ext uri="{FF2B5EF4-FFF2-40B4-BE49-F238E27FC236}">
                  <a16:creationId xmlns:a16="http://schemas.microsoft.com/office/drawing/2014/main" id="{8A2F9AA1-6A1B-47D0-91C8-5375CA4E4E01}"/>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7" name="Group 156">
            <a:extLst>
              <a:ext uri="{FF2B5EF4-FFF2-40B4-BE49-F238E27FC236}">
                <a16:creationId xmlns:a16="http://schemas.microsoft.com/office/drawing/2014/main" id="{01055375-212D-48EB-AF54-E8D6DBE5B42C}"/>
              </a:ext>
            </a:extLst>
          </p:cNvPr>
          <p:cNvGrpSpPr/>
          <p:nvPr/>
        </p:nvGrpSpPr>
        <p:grpSpPr>
          <a:xfrm>
            <a:off x="10641733" y="4082321"/>
            <a:ext cx="393295" cy="485377"/>
            <a:chOff x="1980078" y="253998"/>
            <a:chExt cx="3830386" cy="4727197"/>
          </a:xfrm>
        </p:grpSpPr>
        <p:sp>
          <p:nvSpPr>
            <p:cNvPr id="158" name="Rectangle 27">
              <a:extLst>
                <a:ext uri="{FF2B5EF4-FFF2-40B4-BE49-F238E27FC236}">
                  <a16:creationId xmlns:a16="http://schemas.microsoft.com/office/drawing/2014/main" id="{16FEE09B-5510-4F43-8BC3-215C9EF3A3F5}"/>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9">
              <a:extLst>
                <a:ext uri="{FF2B5EF4-FFF2-40B4-BE49-F238E27FC236}">
                  <a16:creationId xmlns:a16="http://schemas.microsoft.com/office/drawing/2014/main" id="{4100DD62-8789-4FF2-AC85-D340A16A18C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30">
              <a:extLst>
                <a:ext uri="{FF2B5EF4-FFF2-40B4-BE49-F238E27FC236}">
                  <a16:creationId xmlns:a16="http://schemas.microsoft.com/office/drawing/2014/main" id="{286572CE-CD77-4E67-9C85-ADD588EF2809}"/>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Shape 160">
              <a:extLst>
                <a:ext uri="{FF2B5EF4-FFF2-40B4-BE49-F238E27FC236}">
                  <a16:creationId xmlns:a16="http://schemas.microsoft.com/office/drawing/2014/main" id="{44CCE87E-F48B-4099-9819-4FB0993ECB3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2" name="Group 10">
            <a:extLst>
              <a:ext uri="{FF2B5EF4-FFF2-40B4-BE49-F238E27FC236}">
                <a16:creationId xmlns:a16="http://schemas.microsoft.com/office/drawing/2014/main" id="{26377362-3B56-46A3-A079-5D7CA167AF5A}"/>
              </a:ext>
            </a:extLst>
          </p:cNvPr>
          <p:cNvGrpSpPr>
            <a:grpSpLocks noChangeAspect="1"/>
          </p:cNvGrpSpPr>
          <p:nvPr/>
        </p:nvGrpSpPr>
        <p:grpSpPr bwMode="auto">
          <a:xfrm>
            <a:off x="8936875" y="2439417"/>
            <a:ext cx="501650" cy="495300"/>
            <a:chOff x="410" y="999"/>
            <a:chExt cx="316" cy="312"/>
          </a:xfrm>
        </p:grpSpPr>
        <p:sp>
          <p:nvSpPr>
            <p:cNvPr id="163" name="Freeform 11">
              <a:extLst>
                <a:ext uri="{FF2B5EF4-FFF2-40B4-BE49-F238E27FC236}">
                  <a16:creationId xmlns:a16="http://schemas.microsoft.com/office/drawing/2014/main" id="{EFE479FE-0012-4D4B-B7CB-5C8841123622}"/>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2">
              <a:extLst>
                <a:ext uri="{FF2B5EF4-FFF2-40B4-BE49-F238E27FC236}">
                  <a16:creationId xmlns:a16="http://schemas.microsoft.com/office/drawing/2014/main" id="{7BB05E3E-692D-4627-9F32-053B6093D4BA}"/>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Rectangle 164">
              <a:extLst>
                <a:ext uri="{FF2B5EF4-FFF2-40B4-BE49-F238E27FC236}">
                  <a16:creationId xmlns:a16="http://schemas.microsoft.com/office/drawing/2014/main" id="{FC99A705-9BB9-41BB-8D10-CDA967764944}"/>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Rectangle 165">
              <a:extLst>
                <a:ext uri="{FF2B5EF4-FFF2-40B4-BE49-F238E27FC236}">
                  <a16:creationId xmlns:a16="http://schemas.microsoft.com/office/drawing/2014/main" id="{1A224C95-5797-4B43-A64C-1502E02B4DB5}"/>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15">
              <a:extLst>
                <a:ext uri="{FF2B5EF4-FFF2-40B4-BE49-F238E27FC236}">
                  <a16:creationId xmlns:a16="http://schemas.microsoft.com/office/drawing/2014/main" id="{4DFEE619-6CED-4B91-9481-7F656EE1D742}"/>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6">
              <a:extLst>
                <a:ext uri="{FF2B5EF4-FFF2-40B4-BE49-F238E27FC236}">
                  <a16:creationId xmlns:a16="http://schemas.microsoft.com/office/drawing/2014/main" id="{9A409274-A636-4DDF-877E-DB1DFF5F4776}"/>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7">
              <a:extLst>
                <a:ext uri="{FF2B5EF4-FFF2-40B4-BE49-F238E27FC236}">
                  <a16:creationId xmlns:a16="http://schemas.microsoft.com/office/drawing/2014/main" id="{11510646-6206-47E7-920E-424A73D61A3B}"/>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8">
              <a:extLst>
                <a:ext uri="{FF2B5EF4-FFF2-40B4-BE49-F238E27FC236}">
                  <a16:creationId xmlns:a16="http://schemas.microsoft.com/office/drawing/2014/main" id="{2E06BD92-3D2C-4E44-B79B-8A68419FE0FD}"/>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9">
              <a:extLst>
                <a:ext uri="{FF2B5EF4-FFF2-40B4-BE49-F238E27FC236}">
                  <a16:creationId xmlns:a16="http://schemas.microsoft.com/office/drawing/2014/main" id="{4FF17467-705E-4B14-8288-19D05076BE4E}"/>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20">
              <a:extLst>
                <a:ext uri="{FF2B5EF4-FFF2-40B4-BE49-F238E27FC236}">
                  <a16:creationId xmlns:a16="http://schemas.microsoft.com/office/drawing/2014/main" id="{3BB2FFF0-8695-481B-A6CD-DA05543E797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21">
              <a:extLst>
                <a:ext uri="{FF2B5EF4-FFF2-40B4-BE49-F238E27FC236}">
                  <a16:creationId xmlns:a16="http://schemas.microsoft.com/office/drawing/2014/main" id="{EE024F6E-77DB-4EE2-B794-8C0D53B40538}"/>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22">
              <a:extLst>
                <a:ext uri="{FF2B5EF4-FFF2-40B4-BE49-F238E27FC236}">
                  <a16:creationId xmlns:a16="http://schemas.microsoft.com/office/drawing/2014/main" id="{CE98F1C6-A19A-40BD-9684-56DEE67CCAE2}"/>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23">
              <a:extLst>
                <a:ext uri="{FF2B5EF4-FFF2-40B4-BE49-F238E27FC236}">
                  <a16:creationId xmlns:a16="http://schemas.microsoft.com/office/drawing/2014/main" id="{E74AC343-C9CC-4381-AFFD-8A3B14CE691B}"/>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4">
              <a:extLst>
                <a:ext uri="{FF2B5EF4-FFF2-40B4-BE49-F238E27FC236}">
                  <a16:creationId xmlns:a16="http://schemas.microsoft.com/office/drawing/2014/main" id="{3F427068-47F5-4CE4-A06C-4440636271AE}"/>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25">
              <a:extLst>
                <a:ext uri="{FF2B5EF4-FFF2-40B4-BE49-F238E27FC236}">
                  <a16:creationId xmlns:a16="http://schemas.microsoft.com/office/drawing/2014/main" id="{37B14FFE-DD28-4EC6-8B7E-E273C6C974D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26">
              <a:extLst>
                <a:ext uri="{FF2B5EF4-FFF2-40B4-BE49-F238E27FC236}">
                  <a16:creationId xmlns:a16="http://schemas.microsoft.com/office/drawing/2014/main" id="{92BEC163-D88B-4067-B226-7BE0571A870E}"/>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7">
              <a:extLst>
                <a:ext uri="{FF2B5EF4-FFF2-40B4-BE49-F238E27FC236}">
                  <a16:creationId xmlns:a16="http://schemas.microsoft.com/office/drawing/2014/main" id="{8AEA1ECD-292C-47EA-89A7-02090A39E8F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28">
              <a:extLst>
                <a:ext uri="{FF2B5EF4-FFF2-40B4-BE49-F238E27FC236}">
                  <a16:creationId xmlns:a16="http://schemas.microsoft.com/office/drawing/2014/main" id="{EE417223-7EC9-4EAE-B0AB-00B542AA9BE8}"/>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1" name="Group 180">
            <a:extLst>
              <a:ext uri="{FF2B5EF4-FFF2-40B4-BE49-F238E27FC236}">
                <a16:creationId xmlns:a16="http://schemas.microsoft.com/office/drawing/2014/main" id="{9C46DB8A-C956-4965-85EF-6EC9D10DD925}"/>
              </a:ext>
            </a:extLst>
          </p:cNvPr>
          <p:cNvGrpSpPr/>
          <p:nvPr/>
        </p:nvGrpSpPr>
        <p:grpSpPr>
          <a:xfrm>
            <a:off x="6847392" y="2551336"/>
            <a:ext cx="840867" cy="630650"/>
            <a:chOff x="11134725" y="2487613"/>
            <a:chExt cx="495300" cy="371475"/>
          </a:xfrm>
        </p:grpSpPr>
        <p:sp>
          <p:nvSpPr>
            <p:cNvPr id="182" name="Rectangle 225">
              <a:extLst>
                <a:ext uri="{FF2B5EF4-FFF2-40B4-BE49-F238E27FC236}">
                  <a16:creationId xmlns:a16="http://schemas.microsoft.com/office/drawing/2014/main" id="{95682F33-4B9F-4C39-ACDB-84A4E7F869B5}"/>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3" name="Rectangle 226">
              <a:extLst>
                <a:ext uri="{FF2B5EF4-FFF2-40B4-BE49-F238E27FC236}">
                  <a16:creationId xmlns:a16="http://schemas.microsoft.com/office/drawing/2014/main" id="{66342A44-F6DF-478D-9F7B-C9D1E261AAC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4" name="Oval 227">
              <a:extLst>
                <a:ext uri="{FF2B5EF4-FFF2-40B4-BE49-F238E27FC236}">
                  <a16:creationId xmlns:a16="http://schemas.microsoft.com/office/drawing/2014/main" id="{82A54A9D-9620-4E7A-B3E6-A4C3C86666F8}"/>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5" name="Oval 228">
              <a:extLst>
                <a:ext uri="{FF2B5EF4-FFF2-40B4-BE49-F238E27FC236}">
                  <a16:creationId xmlns:a16="http://schemas.microsoft.com/office/drawing/2014/main" id="{757C5743-4D6C-43D5-BA62-585CEC6F7B64}"/>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6" name="Oval 229">
              <a:extLst>
                <a:ext uri="{FF2B5EF4-FFF2-40B4-BE49-F238E27FC236}">
                  <a16:creationId xmlns:a16="http://schemas.microsoft.com/office/drawing/2014/main" id="{5C1F50E9-2A3E-409F-980F-1F6F5AB1F993}"/>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7" name="Rectangle 230">
              <a:extLst>
                <a:ext uri="{FF2B5EF4-FFF2-40B4-BE49-F238E27FC236}">
                  <a16:creationId xmlns:a16="http://schemas.microsoft.com/office/drawing/2014/main" id="{CC73433E-5347-4087-9630-2185BF9EAFEE}"/>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8" name="Rectangle 231">
              <a:extLst>
                <a:ext uri="{FF2B5EF4-FFF2-40B4-BE49-F238E27FC236}">
                  <a16:creationId xmlns:a16="http://schemas.microsoft.com/office/drawing/2014/main" id="{BB0E2DB2-3369-447B-AC1A-2CFFCFE96107}"/>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9" name="Rectangle 232">
              <a:extLst>
                <a:ext uri="{FF2B5EF4-FFF2-40B4-BE49-F238E27FC236}">
                  <a16:creationId xmlns:a16="http://schemas.microsoft.com/office/drawing/2014/main" id="{079BF108-878F-4ECE-A75C-B3F9623BEAAA}"/>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0" name="Rectangle 233">
              <a:extLst>
                <a:ext uri="{FF2B5EF4-FFF2-40B4-BE49-F238E27FC236}">
                  <a16:creationId xmlns:a16="http://schemas.microsoft.com/office/drawing/2014/main" id="{B1CE1884-05DA-4BAD-89A1-3BA6FB45D4C9}"/>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1" name="Rectangle 234">
              <a:extLst>
                <a:ext uri="{FF2B5EF4-FFF2-40B4-BE49-F238E27FC236}">
                  <a16:creationId xmlns:a16="http://schemas.microsoft.com/office/drawing/2014/main" id="{1DEB55BA-7B42-401F-933C-5086C918220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2" name="Rectangle 235">
              <a:extLst>
                <a:ext uri="{FF2B5EF4-FFF2-40B4-BE49-F238E27FC236}">
                  <a16:creationId xmlns:a16="http://schemas.microsoft.com/office/drawing/2014/main" id="{2277B3FF-2612-45FD-849C-D01E15B8A4E1}"/>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22910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ACC7E-3464-43A0-9B77-A63D1077980B}"/>
              </a:ext>
            </a:extLst>
          </p:cNvPr>
          <p:cNvSpPr>
            <a:spLocks noGrp="1"/>
          </p:cNvSpPr>
          <p:nvPr>
            <p:ph type="title"/>
          </p:nvPr>
        </p:nvSpPr>
        <p:spPr>
          <a:xfrm>
            <a:off x="588263" y="353096"/>
            <a:ext cx="11018520" cy="553998"/>
          </a:xfrm>
        </p:spPr>
        <p:txBody>
          <a:bodyPr/>
          <a:lstStyle/>
          <a:p>
            <a:r>
              <a:rPr lang="en-US" dirty="0"/>
              <a:t>Data Classification and Auditing</a:t>
            </a:r>
          </a:p>
        </p:txBody>
      </p:sp>
      <p:pic>
        <p:nvPicPr>
          <p:cNvPr id="5" name="Picture 4">
            <a:extLst>
              <a:ext uri="{FF2B5EF4-FFF2-40B4-BE49-F238E27FC236}">
                <a16:creationId xmlns:a16="http://schemas.microsoft.com/office/drawing/2014/main" id="{ECEEF45B-ADF1-406C-B231-20FF9156F5A2}"/>
              </a:ext>
            </a:extLst>
          </p:cNvPr>
          <p:cNvPicPr>
            <a:picLocks noChangeAspect="1"/>
          </p:cNvPicPr>
          <p:nvPr/>
        </p:nvPicPr>
        <p:blipFill>
          <a:blip r:embed="rId3"/>
          <a:stretch>
            <a:fillRect/>
          </a:stretch>
        </p:blipFill>
        <p:spPr>
          <a:xfrm>
            <a:off x="588263" y="2860055"/>
            <a:ext cx="4375674" cy="2367878"/>
          </a:xfrm>
          <a:prstGeom prst="rect">
            <a:avLst/>
          </a:prstGeom>
        </p:spPr>
      </p:pic>
      <p:sp>
        <p:nvSpPr>
          <p:cNvPr id="6" name="TextBox 5">
            <a:extLst>
              <a:ext uri="{FF2B5EF4-FFF2-40B4-BE49-F238E27FC236}">
                <a16:creationId xmlns:a16="http://schemas.microsoft.com/office/drawing/2014/main" id="{A21289FC-8B65-482A-BDED-67EBEB96D433}"/>
              </a:ext>
            </a:extLst>
          </p:cNvPr>
          <p:cNvSpPr txBox="1"/>
          <p:nvPr/>
        </p:nvSpPr>
        <p:spPr>
          <a:xfrm>
            <a:off x="588263" y="2398390"/>
            <a:ext cx="18602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2017</a:t>
            </a:r>
          </a:p>
        </p:txBody>
      </p:sp>
      <p:sp>
        <p:nvSpPr>
          <p:cNvPr id="7" name="TextBox 6">
            <a:extLst>
              <a:ext uri="{FF2B5EF4-FFF2-40B4-BE49-F238E27FC236}">
                <a16:creationId xmlns:a16="http://schemas.microsoft.com/office/drawing/2014/main" id="{48BE313C-E370-460E-8929-9B419CB6C4E2}"/>
              </a:ext>
            </a:extLst>
          </p:cNvPr>
          <p:cNvSpPr txBox="1"/>
          <p:nvPr/>
        </p:nvSpPr>
        <p:spPr>
          <a:xfrm>
            <a:off x="6370498" y="2706167"/>
            <a:ext cx="471321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 2019 and Azure SQL Database</a:t>
            </a:r>
          </a:p>
        </p:txBody>
      </p:sp>
      <p:sp>
        <p:nvSpPr>
          <p:cNvPr id="8" name="Rectangle 7">
            <a:extLst>
              <a:ext uri="{FF2B5EF4-FFF2-40B4-BE49-F238E27FC236}">
                <a16:creationId xmlns:a16="http://schemas.microsoft.com/office/drawing/2014/main" id="{6D7515E9-1671-44DD-9EB5-983BC81CD3AE}"/>
              </a:ext>
            </a:extLst>
          </p:cNvPr>
          <p:cNvSpPr/>
          <p:nvPr/>
        </p:nvSpPr>
        <p:spPr>
          <a:xfrm>
            <a:off x="6697145" y="3205715"/>
            <a:ext cx="4455459" cy="1178784"/>
          </a:xfrm>
          <a:prstGeom prst="rect">
            <a:avLst/>
          </a:prstGeom>
        </p:spPr>
        <p:txBody>
          <a:bodyPr wrap="square">
            <a:spAutoFit/>
          </a:bodyPr>
          <a:lstStyle/>
          <a:p>
            <a:r>
              <a:rPr lang="en-US" b="1" dirty="0"/>
              <a:t>ADD SENSITIVITY CLASSIFICATION </a:t>
            </a:r>
            <a:r>
              <a:rPr lang="en-US" dirty="0"/>
              <a:t>TO</a:t>
            </a:r>
          </a:p>
          <a:p>
            <a:r>
              <a:rPr lang="en-US" dirty="0"/>
              <a:t>    dbo.sales.price, dbo.sales.discount</a:t>
            </a:r>
          </a:p>
          <a:p>
            <a:r>
              <a:rPr lang="en-US" dirty="0"/>
              <a:t>    WITH ( LABEL='Highly Confidential', INFORMATION_TYPE='Financial' )</a:t>
            </a:r>
          </a:p>
        </p:txBody>
      </p:sp>
      <p:sp>
        <p:nvSpPr>
          <p:cNvPr id="9" name="TextBox 8">
            <a:extLst>
              <a:ext uri="{FF2B5EF4-FFF2-40B4-BE49-F238E27FC236}">
                <a16:creationId xmlns:a16="http://schemas.microsoft.com/office/drawing/2014/main" id="{2EA4C099-3C82-4188-9922-9A9FFBEC13C7}"/>
              </a:ext>
            </a:extLst>
          </p:cNvPr>
          <p:cNvSpPr txBox="1"/>
          <p:nvPr/>
        </p:nvSpPr>
        <p:spPr>
          <a:xfrm>
            <a:off x="7458908" y="4743023"/>
            <a:ext cx="2439514"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SQL Server Auditing</a:t>
            </a:r>
          </a:p>
        </p:txBody>
      </p:sp>
      <p:sp>
        <p:nvSpPr>
          <p:cNvPr id="10" name="Rectangle 9">
            <a:extLst>
              <a:ext uri="{FF2B5EF4-FFF2-40B4-BE49-F238E27FC236}">
                <a16:creationId xmlns:a16="http://schemas.microsoft.com/office/drawing/2014/main" id="{62062057-EF7F-40EB-9743-DBC1D532F57C}"/>
              </a:ext>
            </a:extLst>
          </p:cNvPr>
          <p:cNvSpPr/>
          <p:nvPr/>
        </p:nvSpPr>
        <p:spPr>
          <a:xfrm>
            <a:off x="6884292" y="5100312"/>
            <a:ext cx="3685624" cy="363946"/>
          </a:xfrm>
          <a:prstGeom prst="rect">
            <a:avLst/>
          </a:prstGeom>
        </p:spPr>
        <p:txBody>
          <a:bodyPr wrap="none">
            <a:spAutoFit/>
          </a:bodyPr>
          <a:lstStyle/>
          <a:p>
            <a:r>
              <a:rPr lang="en-US" dirty="0">
                <a:solidFill>
                  <a:srgbClr val="000000"/>
                </a:solidFill>
                <a:latin typeface="Consolas" panose="020B0609020204030204" pitchFamily="49" charset="0"/>
              </a:rPr>
              <a:t>data_sensitivity_information</a:t>
            </a:r>
            <a:endParaRPr lang="en-US" dirty="0"/>
          </a:p>
        </p:txBody>
      </p:sp>
      <p:sp>
        <p:nvSpPr>
          <p:cNvPr id="11" name="Rectangle 10">
            <a:extLst>
              <a:ext uri="{FF2B5EF4-FFF2-40B4-BE49-F238E27FC236}">
                <a16:creationId xmlns:a16="http://schemas.microsoft.com/office/drawing/2014/main" id="{2917E357-D616-4131-8A62-31992CE687BE}"/>
              </a:ext>
            </a:extLst>
          </p:cNvPr>
          <p:cNvSpPr/>
          <p:nvPr/>
        </p:nvSpPr>
        <p:spPr>
          <a:xfrm>
            <a:off x="6460634" y="5544512"/>
            <a:ext cx="4455459" cy="635559"/>
          </a:xfrm>
          <a:prstGeom prst="rect">
            <a:avLst/>
          </a:prstGeom>
        </p:spPr>
        <p:txBody>
          <a:bodyPr wrap="square">
            <a:spAutoFit/>
          </a:bodyPr>
          <a:lstStyle/>
          <a:p>
            <a:pPr algn="ctr"/>
            <a:r>
              <a:rPr lang="en-US" dirty="0"/>
              <a:t>Who, what, and when accessed my classified data?</a:t>
            </a:r>
          </a:p>
        </p:txBody>
      </p:sp>
      <p:cxnSp>
        <p:nvCxnSpPr>
          <p:cNvPr id="13" name="Straight Arrow Connector 12">
            <a:extLst>
              <a:ext uri="{FF2B5EF4-FFF2-40B4-BE49-F238E27FC236}">
                <a16:creationId xmlns:a16="http://schemas.microsoft.com/office/drawing/2014/main" id="{84B4C49E-F9BC-45E4-A5E9-A4C0E8EC776B}"/>
              </a:ext>
            </a:extLst>
          </p:cNvPr>
          <p:cNvCxnSpPr>
            <a:cxnSpLocks/>
          </p:cNvCxnSpPr>
          <p:nvPr/>
        </p:nvCxnSpPr>
        <p:spPr>
          <a:xfrm>
            <a:off x="5195459" y="3865203"/>
            <a:ext cx="1348776" cy="0"/>
          </a:xfrm>
          <a:prstGeom prst="straightConnector1">
            <a:avLst/>
          </a:prstGeom>
          <a:ln w="381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a:extLst>
              <a:ext uri="{FF2B5EF4-FFF2-40B4-BE49-F238E27FC236}">
                <a16:creationId xmlns:a16="http://schemas.microsoft.com/office/drawing/2014/main" id="{1069F900-AD4D-4520-BF58-524280930516}"/>
              </a:ext>
            </a:extLst>
          </p:cNvPr>
          <p:cNvSpPr txBox="1">
            <a:spLocks/>
          </p:cNvSpPr>
          <p:nvPr/>
        </p:nvSpPr>
        <p:spPr>
          <a:xfrm>
            <a:off x="588263" y="1192426"/>
            <a:ext cx="11744742" cy="866904"/>
          </a:xfrm>
          <a:prstGeom prst="rect">
            <a:avLst/>
          </a:prstGeom>
          <a:solidFill>
            <a:schemeClr val="bg1">
              <a:lumMod val="85000"/>
            </a:schemeClr>
          </a:solidFill>
        </p:spPr>
        <p:txBody>
          <a:bodyPr vert="horz" wrap="square" lIns="0" tIns="0" rIns="0" bIns="0" rtlCol="0">
            <a:spAutoFit/>
          </a:bodyPr>
          <a:lstStyle>
            <a:lvl1pPr marL="228600" marR="0" indent="-228600" algn="l" defTabSz="932742" rtl="0" eaLnBrk="1" fontAlgn="auto" latinLnBrk="0" hangingPunct="1">
              <a:lnSpc>
                <a:spcPct val="100000"/>
              </a:lnSpc>
              <a:spcBef>
                <a:spcPts val="1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b="1" dirty="0"/>
              <a:t>The problem</a:t>
            </a:r>
          </a:p>
          <a:p>
            <a:pPr marL="0" indent="0">
              <a:buFont typeface="Wingdings" panose="05000000000000000000" pitchFamily="2" charset="2"/>
              <a:buNone/>
            </a:pPr>
            <a:r>
              <a:rPr lang="en-US" sz="2400" dirty="0"/>
              <a:t>I need to classify my data in SQL Server and audit access to the classified data</a:t>
            </a:r>
          </a:p>
        </p:txBody>
      </p:sp>
      <p:sp>
        <p:nvSpPr>
          <p:cNvPr id="17" name="TextBox 16">
            <a:extLst>
              <a:ext uri="{FF2B5EF4-FFF2-40B4-BE49-F238E27FC236}">
                <a16:creationId xmlns:a16="http://schemas.microsoft.com/office/drawing/2014/main" id="{3F9FA4B7-3AF2-429C-944D-A3145D988BF3}"/>
              </a:ext>
            </a:extLst>
          </p:cNvPr>
          <p:cNvSpPr txBox="1"/>
          <p:nvPr/>
        </p:nvSpPr>
        <p:spPr>
          <a:xfrm>
            <a:off x="5132526" y="3484266"/>
            <a:ext cx="1488164"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SQL Server 2019</a:t>
            </a:r>
          </a:p>
        </p:txBody>
      </p:sp>
    </p:spTree>
    <p:extLst>
      <p:ext uri="{BB962C8B-B14F-4D97-AF65-F5344CB8AC3E}">
        <p14:creationId xmlns:p14="http://schemas.microsoft.com/office/powerpoint/2010/main" val="322813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p:txBody>
          <a:bodyPr/>
          <a:lstStyle/>
          <a:p>
            <a:r>
              <a:rPr lang="en-US" dirty="0"/>
              <a:t>Module 03 Activity:</a:t>
            </a:r>
            <a:br>
              <a:rPr lang="en-US" dirty="0"/>
            </a:br>
            <a:r>
              <a:rPr lang="en-US" dirty="0"/>
              <a:t>Data Classification</a:t>
            </a:r>
          </a:p>
        </p:txBody>
      </p:sp>
    </p:spTree>
    <p:extLst>
      <p:ext uri="{BB962C8B-B14F-4D97-AF65-F5344CB8AC3E}">
        <p14:creationId xmlns:p14="http://schemas.microsoft.com/office/powerpoint/2010/main" val="4344505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03</a:t>
            </a:r>
            <a:br>
              <a:rPr lang="en-US" dirty="0"/>
            </a:br>
            <a:r>
              <a:rPr lang="en-US" dirty="0"/>
              <a:t>High Availability</a:t>
            </a:r>
          </a:p>
        </p:txBody>
      </p:sp>
    </p:spTree>
    <p:extLst>
      <p:ext uri="{BB962C8B-B14F-4D97-AF65-F5344CB8AC3E}">
        <p14:creationId xmlns:p14="http://schemas.microsoft.com/office/powerpoint/2010/main" val="12028440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269876" y="253551"/>
            <a:ext cx="6381214" cy="615553"/>
          </a:xfrm>
        </p:spPr>
        <p:txBody>
          <a:bodyPr/>
          <a:lstStyle/>
          <a:p>
            <a:r>
              <a:rPr lang="en-US" sz="1600" dirty="0">
                <a:solidFill>
                  <a:schemeClr val="accent1"/>
                </a:solidFill>
              </a:rPr>
              <a:t>SQL Server 2019 </a:t>
            </a:r>
            <a:br>
              <a:rPr lang="en-US" dirty="0"/>
            </a:br>
            <a:r>
              <a:rPr lang="en-US" dirty="0"/>
              <a:t>SQL Server is always highly available</a:t>
            </a:r>
          </a:p>
        </p:txBody>
      </p:sp>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a:xfrm>
            <a:off x="517669" y="1400856"/>
            <a:ext cx="4392997" cy="984885"/>
          </a:xfrm>
        </p:spPr>
        <p:txBody>
          <a:bodyPr/>
          <a:lstStyle/>
          <a:p>
            <a:r>
              <a:rPr lang="en-US" dirty="0"/>
              <a:t>Challenge</a:t>
            </a:r>
          </a:p>
          <a:p>
            <a:r>
              <a:rPr lang="en-US" dirty="0">
                <a:solidFill>
                  <a:schemeClr val="accent3"/>
                </a:solidFill>
              </a:rPr>
              <a:t>Log Grows out of Control</a:t>
            </a:r>
          </a:p>
          <a:p>
            <a:r>
              <a:rPr lang="en-US" dirty="0">
                <a:solidFill>
                  <a:schemeClr val="accent3"/>
                </a:solidFill>
              </a:rPr>
              <a:t>Long rollback blocks applications</a:t>
            </a:r>
          </a:p>
          <a:p>
            <a:r>
              <a:rPr lang="en-US" dirty="0">
                <a:solidFill>
                  <a:schemeClr val="accent3"/>
                </a:solidFill>
              </a:rPr>
              <a:t>Long Recovery prolongs downtime</a:t>
            </a:r>
          </a:p>
        </p:txBody>
      </p:sp>
      <p:sp>
        <p:nvSpPr>
          <p:cNvPr id="4" name="Text Placeholder 3">
            <a:extLst>
              <a:ext uri="{FF2B5EF4-FFF2-40B4-BE49-F238E27FC236}">
                <a16:creationId xmlns:a16="http://schemas.microsoft.com/office/drawing/2014/main" id="{EA1C9593-8EFB-41A5-9E61-863FB843D4E8}"/>
              </a:ext>
            </a:extLst>
          </p:cNvPr>
          <p:cNvSpPr>
            <a:spLocks noGrp="1"/>
          </p:cNvSpPr>
          <p:nvPr>
            <p:ph type="body" sz="quarter" idx="11"/>
          </p:nvPr>
        </p:nvSpPr>
        <p:spPr>
          <a:xfrm>
            <a:off x="517669" y="2936557"/>
            <a:ext cx="4392997" cy="738664"/>
          </a:xfrm>
        </p:spPr>
        <p:txBody>
          <a:bodyPr/>
          <a:lstStyle/>
          <a:p>
            <a:r>
              <a:rPr lang="en-US" dirty="0"/>
              <a:t>Solution</a:t>
            </a:r>
          </a:p>
          <a:p>
            <a:r>
              <a:rPr lang="en-US" b="0" dirty="0">
                <a:gradFill>
                  <a:gsLst>
                    <a:gs pos="1250">
                      <a:schemeClr val="tx1"/>
                    </a:gs>
                    <a:gs pos="100000">
                      <a:schemeClr val="tx1"/>
                    </a:gs>
                  </a:gsLst>
                  <a:lin ang="5400000" scaled="0"/>
                </a:gradFill>
                <a:cs typeface="Segoe UI" panose="020B0502040204020203" pitchFamily="34" charset="0"/>
              </a:rPr>
              <a:t>Always keep your data available to your application</a:t>
            </a:r>
          </a:p>
        </p:txBody>
      </p:sp>
      <p:sp>
        <p:nvSpPr>
          <p:cNvPr id="5" name="Text Placeholder 4">
            <a:extLst>
              <a:ext uri="{FF2B5EF4-FFF2-40B4-BE49-F238E27FC236}">
                <a16:creationId xmlns:a16="http://schemas.microsoft.com/office/drawing/2014/main" id="{4E3E8897-1EC9-4131-B658-7A5E1CFA6EE1}"/>
              </a:ext>
            </a:extLst>
          </p:cNvPr>
          <p:cNvSpPr>
            <a:spLocks noGrp="1"/>
          </p:cNvSpPr>
          <p:nvPr>
            <p:ph type="body" sz="quarter" idx="12"/>
          </p:nvPr>
        </p:nvSpPr>
        <p:spPr>
          <a:xfrm>
            <a:off x="517668" y="4202689"/>
            <a:ext cx="4392982" cy="933589"/>
          </a:xfrm>
        </p:spPr>
        <p:txBody>
          <a:bodyPr/>
          <a:lstStyle/>
          <a:p>
            <a:pPr lvl="0">
              <a:spcBef>
                <a:spcPts val="400"/>
              </a:spcBef>
              <a:defRPr/>
            </a:pPr>
            <a:r>
              <a:rPr lang="en-US" sz="1800" dirty="0">
                <a:solidFill>
                  <a:prstClr val="black"/>
                </a:solidFill>
                <a:latin typeface="Segoe UI" panose="020B0502040204020203" pitchFamily="34" charset="0"/>
              </a:rPr>
              <a:t>Accelerated Database Recovery (ADR)</a:t>
            </a:r>
            <a:endParaRPr lang="en-US" sz="1800" baseline="30000" dirty="0">
              <a:solidFill>
                <a:srgbClr val="0078D4"/>
              </a:solidFill>
              <a:latin typeface="Segoe UI" panose="020B0502040204020203" pitchFamily="34" charset="0"/>
            </a:endParaRPr>
          </a:p>
          <a:p>
            <a:pPr lvl="0">
              <a:spcBef>
                <a:spcPts val="400"/>
              </a:spcBef>
              <a:defRPr/>
            </a:pPr>
            <a:r>
              <a:rPr lang="en-US" sz="1800" dirty="0">
                <a:solidFill>
                  <a:prstClr val="black"/>
                </a:solidFill>
                <a:latin typeface="Segoe UI" panose="020B0502040204020203" pitchFamily="34" charset="0"/>
              </a:rPr>
              <a:t>Online Index enhancements</a:t>
            </a:r>
          </a:p>
          <a:p>
            <a:pPr>
              <a:spcBef>
                <a:spcPts val="400"/>
              </a:spcBef>
              <a:defRPr/>
            </a:pPr>
            <a:r>
              <a:rPr lang="en-US" sz="1800" dirty="0">
                <a:solidFill>
                  <a:prstClr val="black"/>
                </a:solidFill>
                <a:latin typeface="Segoe UI" panose="020B0502040204020203" pitchFamily="34" charset="0"/>
              </a:rPr>
              <a:t>Availability group enhancements</a:t>
            </a:r>
          </a:p>
        </p:txBody>
      </p:sp>
      <p:sp>
        <p:nvSpPr>
          <p:cNvPr id="109" name="TextBox 108">
            <a:extLst>
              <a:ext uri="{FF2B5EF4-FFF2-40B4-BE49-F238E27FC236}">
                <a16:creationId xmlns:a16="http://schemas.microsoft.com/office/drawing/2014/main" id="{0995CB48-879E-48C0-9B4D-2B8F20454580}"/>
              </a:ext>
            </a:extLst>
          </p:cNvPr>
          <p:cNvSpPr txBox="1"/>
          <p:nvPr/>
        </p:nvSpPr>
        <p:spPr>
          <a:xfrm>
            <a:off x="6374863" y="1068071"/>
            <a:ext cx="5167467" cy="276999"/>
          </a:xfrm>
          <a:prstGeom prst="rect">
            <a:avLst/>
          </a:prstGeom>
          <a:noFill/>
        </p:spPr>
        <p:txBody>
          <a:bodyPr wrap="square" lIns="0" tIns="0" rIns="0" bIns="0" rtlCol="0">
            <a:spAutoFit/>
          </a:bodyPr>
          <a:lstStyle/>
          <a:p>
            <a:pPr lvl="0"/>
            <a:r>
              <a:rPr lang="en-US" sz="1800" b="1" dirty="0">
                <a:ln w="3175">
                  <a:noFill/>
                </a:ln>
                <a:solidFill>
                  <a:srgbClr val="0078D4"/>
                </a:solidFill>
                <a:latin typeface="Segoe UI Semibold"/>
                <a:cs typeface="Segoe UI" pitchFamily="34" charset="0"/>
              </a:rPr>
              <a:t>Recovery phase/Transaction log/</a:t>
            </a:r>
            <a:r>
              <a:rPr lang="en-US" sz="1800" b="1" dirty="0" err="1">
                <a:ln w="3175">
                  <a:noFill/>
                </a:ln>
                <a:solidFill>
                  <a:srgbClr val="0078D4"/>
                </a:solidFill>
                <a:latin typeface="Segoe UI Semibold"/>
                <a:cs typeface="Segoe UI" pitchFamily="34" charset="0"/>
              </a:rPr>
              <a:t>sLog</a:t>
            </a:r>
            <a:r>
              <a:rPr lang="en-US" sz="1800" b="1" dirty="0">
                <a:ln w="3175">
                  <a:noFill/>
                </a:ln>
                <a:solidFill>
                  <a:srgbClr val="0078D4"/>
                </a:solidFill>
                <a:latin typeface="Segoe UI Semibold"/>
                <a:cs typeface="Segoe UI" pitchFamily="34" charset="0"/>
              </a:rPr>
              <a:t> (with ADR)</a:t>
            </a:r>
          </a:p>
        </p:txBody>
      </p:sp>
      <p:sp>
        <p:nvSpPr>
          <p:cNvPr id="112" name="Rectangle 111">
            <a:extLst>
              <a:ext uri="{FF2B5EF4-FFF2-40B4-BE49-F238E27FC236}">
                <a16:creationId xmlns:a16="http://schemas.microsoft.com/office/drawing/2014/main" id="{E50B57AD-4B68-49DD-8789-F8ECDAE79E9F}"/>
              </a:ext>
            </a:extLst>
          </p:cNvPr>
          <p:cNvSpPr/>
          <p:nvPr/>
        </p:nvSpPr>
        <p:spPr bwMode="auto">
          <a:xfrm>
            <a:off x="9542578" y="4716406"/>
            <a:ext cx="1178786" cy="202566"/>
          </a:xfrm>
          <a:prstGeom prst="rect">
            <a:avLst/>
          </a:prstGeom>
          <a:noFill/>
          <a:ln w="158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15" name="Straight Arrow Connector 114">
            <a:extLst>
              <a:ext uri="{FF2B5EF4-FFF2-40B4-BE49-F238E27FC236}">
                <a16:creationId xmlns:a16="http://schemas.microsoft.com/office/drawing/2014/main" id="{B83E0839-56C6-415C-B26F-A46F1FEA74B4}"/>
              </a:ext>
            </a:extLst>
          </p:cNvPr>
          <p:cNvCxnSpPr/>
          <p:nvPr/>
        </p:nvCxnSpPr>
        <p:spPr>
          <a:xfrm>
            <a:off x="6312214" y="4816530"/>
            <a:ext cx="4593408" cy="0"/>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DF7A893-472B-4AF1-8510-D2A073B0A810}"/>
              </a:ext>
            </a:extLst>
          </p:cNvPr>
          <p:cNvCxnSpPr>
            <a:cxnSpLocks/>
          </p:cNvCxnSpPr>
          <p:nvPr/>
        </p:nvCxnSpPr>
        <p:spPr>
          <a:xfrm flipV="1">
            <a:off x="6381496" y="1468193"/>
            <a:ext cx="0" cy="3417621"/>
          </a:xfrm>
          <a:prstGeom prst="straightConnector1">
            <a:avLst/>
          </a:prstGeom>
          <a:ln w="15875">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98890E66-ABC3-4176-BEDD-C7C52AD85AA4}"/>
              </a:ext>
            </a:extLst>
          </p:cNvPr>
          <p:cNvSpPr txBox="1"/>
          <p:nvPr/>
        </p:nvSpPr>
        <p:spPr>
          <a:xfrm>
            <a:off x="6026889" y="4923610"/>
            <a:ext cx="709214"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Start of log</a:t>
            </a:r>
          </a:p>
        </p:txBody>
      </p:sp>
      <p:sp>
        <p:nvSpPr>
          <p:cNvPr id="129" name="TextBox 128">
            <a:extLst>
              <a:ext uri="{FF2B5EF4-FFF2-40B4-BE49-F238E27FC236}">
                <a16:creationId xmlns:a16="http://schemas.microsoft.com/office/drawing/2014/main" id="{5E1137BB-164B-4C71-8F12-90F671676C95}"/>
              </a:ext>
            </a:extLst>
          </p:cNvPr>
          <p:cNvSpPr txBox="1"/>
          <p:nvPr/>
        </p:nvSpPr>
        <p:spPr>
          <a:xfrm>
            <a:off x="7859849" y="5363664"/>
            <a:ext cx="1117086"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Log records for </a:t>
            </a:r>
            <a:r>
              <a:rPr kumimoji="0" lang="en-US" sz="1000" b="0" i="0" u="none" strike="noStrike" kern="1200" cap="none" spc="0" normalizeH="0" baseline="0" noProof="0" dirty="0">
                <a:ln>
                  <a:noFill/>
                </a:ln>
                <a:solidFill>
                  <a:schemeClr val="accent1"/>
                </a:solidFill>
                <a:effectLst/>
                <a:uLnTx/>
                <a:uFillTx/>
                <a:latin typeface="+mj-lt"/>
                <a:ea typeface="+mn-ea"/>
                <a:cs typeface="+mn-cs"/>
              </a:rPr>
              <a:t>non-versioned ops </a:t>
            </a: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are copied to </a:t>
            </a:r>
            <a:r>
              <a:rPr kumimoji="0" lang="en-US" sz="1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j-lt"/>
                <a:ea typeface="+mn-ea"/>
                <a:cs typeface="+mn-cs"/>
              </a:rPr>
              <a:t>sLog</a:t>
            </a:r>
            <a:endPar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endParaRPr>
          </a:p>
        </p:txBody>
      </p:sp>
      <p:sp>
        <p:nvSpPr>
          <p:cNvPr id="130" name="TextBox 129">
            <a:extLst>
              <a:ext uri="{FF2B5EF4-FFF2-40B4-BE49-F238E27FC236}">
                <a16:creationId xmlns:a16="http://schemas.microsoft.com/office/drawing/2014/main" id="{3FCF065F-7360-4E3C-935B-CBD8C63E13C8}"/>
              </a:ext>
            </a:extLst>
          </p:cNvPr>
          <p:cNvSpPr txBox="1"/>
          <p:nvPr/>
        </p:nvSpPr>
        <p:spPr>
          <a:xfrm>
            <a:off x="6708545" y="1552466"/>
            <a:ext cx="1147240"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Oldest uncommitted Tx</a:t>
            </a:r>
            <a:r>
              <a:rPr lang="en-US" sz="1000" dirty="0">
                <a:gradFill>
                  <a:gsLst>
                    <a:gs pos="2917">
                      <a:prstClr val="black"/>
                    </a:gs>
                    <a:gs pos="30000">
                      <a:prstClr val="black"/>
                    </a:gs>
                  </a:gsLst>
                  <a:lin ang="5400000" scaled="0"/>
                </a:gradFill>
                <a:latin typeface="+mj-lt"/>
              </a:rPr>
              <a:t> (XACT_BEGIN_LSN)</a:t>
            </a:r>
            <a:endPar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endParaRPr>
          </a:p>
        </p:txBody>
      </p:sp>
      <p:sp>
        <p:nvSpPr>
          <p:cNvPr id="131" name="TextBox 130">
            <a:extLst>
              <a:ext uri="{FF2B5EF4-FFF2-40B4-BE49-F238E27FC236}">
                <a16:creationId xmlns:a16="http://schemas.microsoft.com/office/drawing/2014/main" id="{0B757A47-83F8-4EDE-A122-9BEB1D96B73C}"/>
              </a:ext>
            </a:extLst>
          </p:cNvPr>
          <p:cNvSpPr txBox="1"/>
          <p:nvPr/>
        </p:nvSpPr>
        <p:spPr>
          <a:xfrm>
            <a:off x="9000361" y="1552466"/>
            <a:ext cx="1080803" cy="4616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Last checkpoint</a:t>
            </a:r>
            <a:b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b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(or oldest dirty page LSN)</a:t>
            </a:r>
          </a:p>
        </p:txBody>
      </p:sp>
      <p:sp>
        <p:nvSpPr>
          <p:cNvPr id="132" name="TextBox 131">
            <a:extLst>
              <a:ext uri="{FF2B5EF4-FFF2-40B4-BE49-F238E27FC236}">
                <a16:creationId xmlns:a16="http://schemas.microsoft.com/office/drawing/2014/main" id="{3B08C2C8-C5EA-4EAC-BD15-FA215E028B1F}"/>
              </a:ext>
            </a:extLst>
          </p:cNvPr>
          <p:cNvSpPr txBox="1"/>
          <p:nvPr/>
        </p:nvSpPr>
        <p:spPr>
          <a:xfrm>
            <a:off x="10307967" y="1856388"/>
            <a:ext cx="830422"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End of log</a:t>
            </a:r>
          </a:p>
        </p:txBody>
      </p:sp>
      <p:sp>
        <p:nvSpPr>
          <p:cNvPr id="133" name="TextBox 132">
            <a:extLst>
              <a:ext uri="{FF2B5EF4-FFF2-40B4-BE49-F238E27FC236}">
                <a16:creationId xmlns:a16="http://schemas.microsoft.com/office/drawing/2014/main" id="{10CE642C-D6D1-4481-885A-877E56F29144}"/>
              </a:ext>
            </a:extLst>
          </p:cNvPr>
          <p:cNvSpPr txBox="1"/>
          <p:nvPr/>
        </p:nvSpPr>
        <p:spPr>
          <a:xfrm>
            <a:off x="10962201" y="4739586"/>
            <a:ext cx="920036" cy="153888"/>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Transaction Log</a:t>
            </a:r>
          </a:p>
        </p:txBody>
      </p:sp>
      <p:sp>
        <p:nvSpPr>
          <p:cNvPr id="134" name="TextBox 133">
            <a:extLst>
              <a:ext uri="{FF2B5EF4-FFF2-40B4-BE49-F238E27FC236}">
                <a16:creationId xmlns:a16="http://schemas.microsoft.com/office/drawing/2014/main" id="{C2554142-6411-4124-B753-008F07D7F5A9}"/>
              </a:ext>
            </a:extLst>
          </p:cNvPr>
          <p:cNvSpPr txBox="1"/>
          <p:nvPr/>
        </p:nvSpPr>
        <p:spPr>
          <a:xfrm>
            <a:off x="10962201" y="5201799"/>
            <a:ext cx="306831" cy="153888"/>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schemeClr val="accent1"/>
                </a:solidFill>
                <a:effectLst/>
                <a:uLnTx/>
                <a:uFillTx/>
                <a:latin typeface="+mj-lt"/>
                <a:ea typeface="+mn-ea"/>
                <a:cs typeface="+mn-cs"/>
              </a:rPr>
              <a:t>sLog</a:t>
            </a:r>
            <a:endParaRPr kumimoji="0" lang="en-US" sz="1000" b="0" i="0" u="none" strike="noStrike" kern="1200" cap="none" spc="0" normalizeH="0" baseline="0" noProof="0" dirty="0">
              <a:ln>
                <a:noFill/>
              </a:ln>
              <a:solidFill>
                <a:schemeClr val="accent1"/>
              </a:solidFill>
              <a:effectLst/>
              <a:uLnTx/>
              <a:uFillTx/>
              <a:latin typeface="+mj-lt"/>
              <a:ea typeface="+mn-ea"/>
              <a:cs typeface="+mn-cs"/>
            </a:endParaRPr>
          </a:p>
        </p:txBody>
      </p:sp>
      <p:sp>
        <p:nvSpPr>
          <p:cNvPr id="135" name="TextBox 134">
            <a:extLst>
              <a:ext uri="{FF2B5EF4-FFF2-40B4-BE49-F238E27FC236}">
                <a16:creationId xmlns:a16="http://schemas.microsoft.com/office/drawing/2014/main" id="{09B571FF-7589-46A7-8E64-E3AB2AC8D074}"/>
              </a:ext>
            </a:extLst>
          </p:cNvPr>
          <p:cNvSpPr txBox="1"/>
          <p:nvPr/>
        </p:nvSpPr>
        <p:spPr>
          <a:xfrm>
            <a:off x="10884290" y="3924291"/>
            <a:ext cx="1080803"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ea typeface="+mn-ea"/>
                <a:cs typeface="+mn-cs"/>
              </a:rPr>
              <a:t>Only this portion of the Transaction Log is scanned.</a:t>
            </a:r>
          </a:p>
        </p:txBody>
      </p:sp>
      <p:sp>
        <p:nvSpPr>
          <p:cNvPr id="136" name="TextBox 135">
            <a:extLst>
              <a:ext uri="{FF2B5EF4-FFF2-40B4-BE49-F238E27FC236}">
                <a16:creationId xmlns:a16="http://schemas.microsoft.com/office/drawing/2014/main" id="{0366B73B-D703-45E8-9D1D-CC0B1E843C07}"/>
              </a:ext>
            </a:extLst>
          </p:cNvPr>
          <p:cNvSpPr txBox="1"/>
          <p:nvPr/>
        </p:nvSpPr>
        <p:spPr>
          <a:xfrm>
            <a:off x="9683244" y="3924291"/>
            <a:ext cx="918238" cy="461665"/>
          </a:xfrm>
          <a:prstGeom prst="rect">
            <a:avLst/>
          </a:prstGeom>
          <a:noFill/>
        </p:spPr>
        <p:txBody>
          <a:bodyPr wrap="square" lIns="0" tIns="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chemeClr val="accent1"/>
                </a:solidFill>
                <a:effectLst/>
                <a:uLnTx/>
                <a:uFillTx/>
                <a:ea typeface="+mn-ea"/>
                <a:cs typeface="+mn-cs"/>
              </a:rPr>
              <a:t>sLog</a:t>
            </a:r>
            <a:r>
              <a:rPr kumimoji="0" lang="en-US" sz="900" b="0" i="0" u="none" strike="noStrike" kern="1200" cap="none" spc="0" normalizeH="0" baseline="0" noProof="0" dirty="0">
                <a:ln>
                  <a:noFill/>
                </a:ln>
                <a:gradFill>
                  <a:gsLst>
                    <a:gs pos="2917">
                      <a:prstClr val="black"/>
                    </a:gs>
                    <a:gs pos="30000">
                      <a:prstClr val="black"/>
                    </a:gs>
                  </a:gsLst>
                  <a:lin ang="5400000" scaled="0"/>
                </a:gradFill>
                <a:effectLst/>
                <a:uLnTx/>
                <a:uFillTx/>
                <a:ea typeface="+mn-ea"/>
                <a:cs typeface="+mn-cs"/>
              </a:rPr>
              <a:t> is persisted to disk as part of checkpoint</a:t>
            </a:r>
          </a:p>
        </p:txBody>
      </p:sp>
      <p:sp>
        <p:nvSpPr>
          <p:cNvPr id="137" name="TextBox 136">
            <a:extLst>
              <a:ext uri="{FF2B5EF4-FFF2-40B4-BE49-F238E27FC236}">
                <a16:creationId xmlns:a16="http://schemas.microsoft.com/office/drawing/2014/main" id="{8D561123-615D-4EA6-B6B5-9E83DF35B7B7}"/>
              </a:ext>
            </a:extLst>
          </p:cNvPr>
          <p:cNvSpPr txBox="1"/>
          <p:nvPr/>
        </p:nvSpPr>
        <p:spPr>
          <a:xfrm>
            <a:off x="9601961" y="2290776"/>
            <a:ext cx="108080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Phase 1: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ea typeface="+mn-ea"/>
                <a:cs typeface="+mn-cs"/>
              </a:rPr>
              <a:t>Analysis</a:t>
            </a:r>
          </a:p>
        </p:txBody>
      </p:sp>
      <p:sp>
        <p:nvSpPr>
          <p:cNvPr id="138" name="TextBox 137">
            <a:extLst>
              <a:ext uri="{FF2B5EF4-FFF2-40B4-BE49-F238E27FC236}">
                <a16:creationId xmlns:a16="http://schemas.microsoft.com/office/drawing/2014/main" id="{883947A0-5D48-4713-BA59-7E7876D4D0D2}"/>
              </a:ext>
            </a:extLst>
          </p:cNvPr>
          <p:cNvSpPr txBox="1"/>
          <p:nvPr/>
        </p:nvSpPr>
        <p:spPr>
          <a:xfrm>
            <a:off x="9601961" y="2860155"/>
            <a:ext cx="1080803"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ea typeface="+mn-ea"/>
                <a:cs typeface="+mn-cs"/>
              </a:rPr>
              <a:t>Redo</a:t>
            </a:r>
          </a:p>
        </p:txBody>
      </p:sp>
      <p:sp>
        <p:nvSpPr>
          <p:cNvPr id="139" name="TextBox 138">
            <a:extLst>
              <a:ext uri="{FF2B5EF4-FFF2-40B4-BE49-F238E27FC236}">
                <a16:creationId xmlns:a16="http://schemas.microsoft.com/office/drawing/2014/main" id="{86F6FC6E-A93A-4AF0-B545-E9D1CCF12D16}"/>
              </a:ext>
            </a:extLst>
          </p:cNvPr>
          <p:cNvSpPr txBox="1"/>
          <p:nvPr/>
        </p:nvSpPr>
        <p:spPr>
          <a:xfrm>
            <a:off x="7535042" y="2859447"/>
            <a:ext cx="1766700"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Phase 2: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ea typeface="+mn-ea"/>
                <a:cs typeface="+mn-cs"/>
              </a:rPr>
              <a:t>Redo from </a:t>
            </a:r>
            <a:r>
              <a:rPr kumimoji="0" lang="en-US" sz="1000" b="1" i="0" u="none" strike="noStrike" kern="1200" cap="none" spc="0" normalizeH="0" baseline="0" noProof="0" dirty="0" err="1">
                <a:ln>
                  <a:noFill/>
                </a:ln>
                <a:solidFill>
                  <a:schemeClr val="accent1"/>
                </a:solidFill>
                <a:effectLst/>
                <a:uLnTx/>
                <a:uFillTx/>
                <a:ea typeface="+mn-ea"/>
                <a:cs typeface="+mn-cs"/>
              </a:rPr>
              <a:t>sLog</a:t>
            </a:r>
            <a:endParaRPr kumimoji="0" lang="en-US" sz="1000" b="1" i="0" u="none" strike="noStrike" kern="1200" cap="none" spc="0" normalizeH="0" baseline="0" noProof="0" dirty="0">
              <a:ln>
                <a:noFill/>
              </a:ln>
              <a:solidFill>
                <a:schemeClr val="accent1"/>
              </a:solidFill>
              <a:effectLst/>
              <a:uLnTx/>
              <a:uFillTx/>
              <a:ea typeface="+mn-ea"/>
              <a:cs typeface="+mn-cs"/>
            </a:endParaRPr>
          </a:p>
        </p:txBody>
      </p:sp>
      <p:sp>
        <p:nvSpPr>
          <p:cNvPr id="140" name="TextBox 139">
            <a:extLst>
              <a:ext uri="{FF2B5EF4-FFF2-40B4-BE49-F238E27FC236}">
                <a16:creationId xmlns:a16="http://schemas.microsoft.com/office/drawing/2014/main" id="{C5AAFA29-5D4C-4342-91F4-2364C8109AE3}"/>
              </a:ext>
            </a:extLst>
          </p:cNvPr>
          <p:cNvSpPr txBox="1"/>
          <p:nvPr/>
        </p:nvSpPr>
        <p:spPr>
          <a:xfrm>
            <a:off x="7535042" y="3484866"/>
            <a:ext cx="1766700"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mj-lt"/>
                <a:ea typeface="+mn-ea"/>
                <a:cs typeface="+mn-cs"/>
              </a:rPr>
              <a:t>Phase 3: </a:t>
            </a:r>
            <a:r>
              <a:rPr kumimoji="0" lang="en-US" sz="1000" b="1" i="0" u="none" strike="noStrike" kern="1200" cap="none" spc="0" normalizeH="0" baseline="0" noProof="0" dirty="0">
                <a:ln>
                  <a:noFill/>
                </a:ln>
                <a:gradFill>
                  <a:gsLst>
                    <a:gs pos="2917">
                      <a:prstClr val="black"/>
                    </a:gs>
                    <a:gs pos="30000">
                      <a:prstClr val="black"/>
                    </a:gs>
                  </a:gsLst>
                  <a:lin ang="5400000" scaled="0"/>
                </a:gradFill>
                <a:effectLst/>
                <a:uLnTx/>
                <a:uFillTx/>
                <a:ea typeface="+mn-ea"/>
                <a:cs typeface="+mn-cs"/>
              </a:rPr>
              <a:t>Undo from </a:t>
            </a:r>
            <a:r>
              <a:rPr kumimoji="0" lang="en-US" sz="1000" b="1" i="0" u="none" strike="noStrike" kern="1200" cap="none" spc="0" normalizeH="0" baseline="0" noProof="0" dirty="0" err="1">
                <a:ln>
                  <a:noFill/>
                </a:ln>
                <a:solidFill>
                  <a:schemeClr val="accent1"/>
                </a:solidFill>
                <a:effectLst/>
                <a:uLnTx/>
                <a:uFillTx/>
                <a:ea typeface="+mn-ea"/>
                <a:cs typeface="+mn-cs"/>
              </a:rPr>
              <a:t>sLog</a:t>
            </a:r>
            <a:endParaRPr kumimoji="0" lang="en-US" sz="1000" b="1" i="0" u="none" strike="noStrike" kern="1200" cap="none" spc="0" normalizeH="0" baseline="0" noProof="0" dirty="0">
              <a:ln>
                <a:noFill/>
              </a:ln>
              <a:solidFill>
                <a:schemeClr val="accent1"/>
              </a:solidFill>
              <a:effectLst/>
              <a:uLnTx/>
              <a:uFillTx/>
              <a:ea typeface="+mn-ea"/>
              <a:cs typeface="+mn-cs"/>
            </a:endParaRPr>
          </a:p>
        </p:txBody>
      </p:sp>
      <p:cxnSp>
        <p:nvCxnSpPr>
          <p:cNvPr id="141" name="Straight Connector 140">
            <a:extLst>
              <a:ext uri="{FF2B5EF4-FFF2-40B4-BE49-F238E27FC236}">
                <a16:creationId xmlns:a16="http://schemas.microsoft.com/office/drawing/2014/main" id="{2C693334-8B3E-4775-AF9B-3C9FEDC0035B}"/>
              </a:ext>
            </a:extLst>
          </p:cNvPr>
          <p:cNvCxnSpPr>
            <a:cxnSpLocks/>
          </p:cNvCxnSpPr>
          <p:nvPr/>
        </p:nvCxnSpPr>
        <p:spPr>
          <a:xfrm flipV="1">
            <a:off x="7282164" y="2052736"/>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708945C-B589-4BA8-BA3F-D2DD0DBF9908}"/>
              </a:ext>
            </a:extLst>
          </p:cNvPr>
          <p:cNvCxnSpPr>
            <a:cxnSpLocks/>
          </p:cNvCxnSpPr>
          <p:nvPr/>
        </p:nvCxnSpPr>
        <p:spPr>
          <a:xfrm flipV="1">
            <a:off x="9540763" y="2052736"/>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51911C47-AF4B-4CDB-A778-E8A5600509F0}"/>
              </a:ext>
            </a:extLst>
          </p:cNvPr>
          <p:cNvCxnSpPr>
            <a:cxnSpLocks/>
          </p:cNvCxnSpPr>
          <p:nvPr/>
        </p:nvCxnSpPr>
        <p:spPr>
          <a:xfrm flipV="1">
            <a:off x="10723178" y="2052736"/>
            <a:ext cx="0" cy="2763795"/>
          </a:xfrm>
          <a:prstGeom prst="line">
            <a:avLst/>
          </a:prstGeom>
          <a:ln w="15875">
            <a:solidFill>
              <a:schemeClr val="accent4"/>
            </a:solidFill>
            <a:prstDash val="sysDash"/>
            <a:headEnd type="oval" w="med" len="med"/>
            <a:tailEnd type="non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6362C203-8BE3-4CD3-814C-8D918C234E43}"/>
              </a:ext>
            </a:extLst>
          </p:cNvPr>
          <p:cNvCxnSpPr/>
          <p:nvPr/>
        </p:nvCxnSpPr>
        <p:spPr>
          <a:xfrm>
            <a:off x="6316047" y="5278743"/>
            <a:ext cx="4593408" cy="0"/>
          </a:xfrm>
          <a:prstGeom prst="straightConnector1">
            <a:avLst/>
          </a:prstGeom>
          <a:ln w="15875">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AF66E2D1-FB03-4995-902C-A3F3139F0E59}"/>
              </a:ext>
            </a:extLst>
          </p:cNvPr>
          <p:cNvCxnSpPr/>
          <p:nvPr/>
        </p:nvCxnSpPr>
        <p:spPr>
          <a:xfrm>
            <a:off x="9540763" y="2502115"/>
            <a:ext cx="1182415"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AFBA45E-19C7-4DC7-9B17-B4FD62E892E6}"/>
              </a:ext>
            </a:extLst>
          </p:cNvPr>
          <p:cNvCxnSpPr/>
          <p:nvPr/>
        </p:nvCxnSpPr>
        <p:spPr>
          <a:xfrm>
            <a:off x="9540763" y="3086395"/>
            <a:ext cx="1182415"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58476AD-2FC0-4008-BBF4-C048DF736E39}"/>
              </a:ext>
            </a:extLst>
          </p:cNvPr>
          <p:cNvCxnSpPr>
            <a:cxnSpLocks/>
          </p:cNvCxnSpPr>
          <p:nvPr/>
        </p:nvCxnSpPr>
        <p:spPr>
          <a:xfrm flipH="1">
            <a:off x="7282165" y="3693769"/>
            <a:ext cx="3441013"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B95768E-4555-48AA-A420-8CE9DC0BC8D9}"/>
              </a:ext>
            </a:extLst>
          </p:cNvPr>
          <p:cNvCxnSpPr>
            <a:cxnSpLocks/>
          </p:cNvCxnSpPr>
          <p:nvPr/>
        </p:nvCxnSpPr>
        <p:spPr>
          <a:xfrm>
            <a:off x="7282164" y="3086395"/>
            <a:ext cx="2258598" cy="0"/>
          </a:xfrm>
          <a:prstGeom prst="straightConnector1">
            <a:avLst/>
          </a:prstGeom>
          <a:ln w="1905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787FA2E7-B55C-4EEA-A5D6-14C11293A913}"/>
              </a:ext>
            </a:extLst>
          </p:cNvPr>
          <p:cNvSpPr/>
          <p:nvPr/>
        </p:nvSpPr>
        <p:spPr bwMode="auto">
          <a:xfrm>
            <a:off x="6554913"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a:extLst>
              <a:ext uri="{FF2B5EF4-FFF2-40B4-BE49-F238E27FC236}">
                <a16:creationId xmlns:a16="http://schemas.microsoft.com/office/drawing/2014/main" id="{6DDD7BB6-60DC-4457-96C2-F22A28AD693A}"/>
              </a:ext>
            </a:extLst>
          </p:cNvPr>
          <p:cNvSpPr/>
          <p:nvPr/>
        </p:nvSpPr>
        <p:spPr bwMode="auto">
          <a:xfrm>
            <a:off x="6694541"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FFC089A8-3F35-41B4-B904-FE961C4AB8B5}"/>
              </a:ext>
            </a:extLst>
          </p:cNvPr>
          <p:cNvSpPr/>
          <p:nvPr/>
        </p:nvSpPr>
        <p:spPr bwMode="auto">
          <a:xfrm>
            <a:off x="6776516"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40D5CD9C-E89B-4C93-A2A2-7FD28D99B214}"/>
              </a:ext>
            </a:extLst>
          </p:cNvPr>
          <p:cNvSpPr/>
          <p:nvPr/>
        </p:nvSpPr>
        <p:spPr bwMode="auto">
          <a:xfrm>
            <a:off x="6858492"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FA80CEDC-2560-4BD5-9696-BCD8CB3C6C5D}"/>
              </a:ext>
            </a:extLst>
          </p:cNvPr>
          <p:cNvSpPr/>
          <p:nvPr/>
        </p:nvSpPr>
        <p:spPr bwMode="auto">
          <a:xfrm>
            <a:off x="6972922"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05848134-5ED3-4C63-9C9C-FF3268034E1A}"/>
              </a:ext>
            </a:extLst>
          </p:cNvPr>
          <p:cNvSpPr/>
          <p:nvPr/>
        </p:nvSpPr>
        <p:spPr bwMode="auto">
          <a:xfrm>
            <a:off x="7040479"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B7CD5167-5FCB-4FB3-91C0-2E02A17481AE}"/>
              </a:ext>
            </a:extLst>
          </p:cNvPr>
          <p:cNvSpPr/>
          <p:nvPr/>
        </p:nvSpPr>
        <p:spPr bwMode="auto">
          <a:xfrm>
            <a:off x="7108037"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D9E374EC-7D7A-47A4-A2C4-33D85FDA086F}"/>
              </a:ext>
            </a:extLst>
          </p:cNvPr>
          <p:cNvSpPr/>
          <p:nvPr/>
        </p:nvSpPr>
        <p:spPr bwMode="auto">
          <a:xfrm>
            <a:off x="7364140"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02DF0404-556F-4BB0-A1F9-EDD898306974}"/>
              </a:ext>
            </a:extLst>
          </p:cNvPr>
          <p:cNvSpPr/>
          <p:nvPr/>
        </p:nvSpPr>
        <p:spPr bwMode="auto">
          <a:xfrm>
            <a:off x="7505265"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E8AA00AB-14C3-4953-83FC-B5CA7C0B2057}"/>
              </a:ext>
            </a:extLst>
          </p:cNvPr>
          <p:cNvSpPr/>
          <p:nvPr/>
        </p:nvSpPr>
        <p:spPr bwMode="auto">
          <a:xfrm>
            <a:off x="7584909"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43AD1083-D73C-4F04-9DD7-56CF7762765C}"/>
              </a:ext>
            </a:extLst>
          </p:cNvPr>
          <p:cNvSpPr/>
          <p:nvPr/>
        </p:nvSpPr>
        <p:spPr bwMode="auto">
          <a:xfrm>
            <a:off x="7664554"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E27203D0-EE56-44D5-9893-867A61734D12}"/>
              </a:ext>
            </a:extLst>
          </p:cNvPr>
          <p:cNvSpPr/>
          <p:nvPr/>
        </p:nvSpPr>
        <p:spPr bwMode="auto">
          <a:xfrm>
            <a:off x="7785040"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B4AC881F-37B8-4959-8862-46FA8238899D}"/>
              </a:ext>
            </a:extLst>
          </p:cNvPr>
          <p:cNvSpPr/>
          <p:nvPr/>
        </p:nvSpPr>
        <p:spPr bwMode="auto">
          <a:xfrm>
            <a:off x="7923568"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27D6C55F-E295-4976-9403-F9F45A6F677B}"/>
              </a:ext>
            </a:extLst>
          </p:cNvPr>
          <p:cNvSpPr/>
          <p:nvPr/>
        </p:nvSpPr>
        <p:spPr bwMode="auto">
          <a:xfrm>
            <a:off x="8027607"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7A551D4F-DF2A-4C75-A9D5-CC30D07D8CCB}"/>
              </a:ext>
            </a:extLst>
          </p:cNvPr>
          <p:cNvSpPr/>
          <p:nvPr/>
        </p:nvSpPr>
        <p:spPr bwMode="auto">
          <a:xfrm>
            <a:off x="8090975" y="4764677"/>
            <a:ext cx="4156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a:extLst>
              <a:ext uri="{FF2B5EF4-FFF2-40B4-BE49-F238E27FC236}">
                <a16:creationId xmlns:a16="http://schemas.microsoft.com/office/drawing/2014/main" id="{071B06E4-FDD2-4372-A26B-EA50210805B3}"/>
              </a:ext>
            </a:extLst>
          </p:cNvPr>
          <p:cNvSpPr/>
          <p:nvPr/>
        </p:nvSpPr>
        <p:spPr bwMode="auto">
          <a:xfrm>
            <a:off x="8169804"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a:extLst>
              <a:ext uri="{FF2B5EF4-FFF2-40B4-BE49-F238E27FC236}">
                <a16:creationId xmlns:a16="http://schemas.microsoft.com/office/drawing/2014/main" id="{7082479D-F112-4360-9E35-E6C8F9557E54}"/>
              </a:ext>
            </a:extLst>
          </p:cNvPr>
          <p:cNvSpPr/>
          <p:nvPr/>
        </p:nvSpPr>
        <p:spPr bwMode="auto">
          <a:xfrm>
            <a:off x="8252136"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Rectangle 201">
            <a:extLst>
              <a:ext uri="{FF2B5EF4-FFF2-40B4-BE49-F238E27FC236}">
                <a16:creationId xmlns:a16="http://schemas.microsoft.com/office/drawing/2014/main" id="{DFDF1130-0C07-49BD-808F-F91EF2D706AF}"/>
              </a:ext>
            </a:extLst>
          </p:cNvPr>
          <p:cNvSpPr/>
          <p:nvPr/>
        </p:nvSpPr>
        <p:spPr bwMode="auto">
          <a:xfrm>
            <a:off x="8336284"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a:extLst>
              <a:ext uri="{FF2B5EF4-FFF2-40B4-BE49-F238E27FC236}">
                <a16:creationId xmlns:a16="http://schemas.microsoft.com/office/drawing/2014/main" id="{04051F54-DB49-4D32-BAB6-D640B25578C5}"/>
              </a:ext>
            </a:extLst>
          </p:cNvPr>
          <p:cNvSpPr/>
          <p:nvPr/>
        </p:nvSpPr>
        <p:spPr bwMode="auto">
          <a:xfrm>
            <a:off x="8398384" y="4764677"/>
            <a:ext cx="4156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a:extLst>
              <a:ext uri="{FF2B5EF4-FFF2-40B4-BE49-F238E27FC236}">
                <a16:creationId xmlns:a16="http://schemas.microsoft.com/office/drawing/2014/main" id="{C04AE040-3C86-4EDF-A8A3-91518049EF08}"/>
              </a:ext>
            </a:extLst>
          </p:cNvPr>
          <p:cNvSpPr/>
          <p:nvPr/>
        </p:nvSpPr>
        <p:spPr bwMode="auto">
          <a:xfrm>
            <a:off x="8460483"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a:extLst>
              <a:ext uri="{FF2B5EF4-FFF2-40B4-BE49-F238E27FC236}">
                <a16:creationId xmlns:a16="http://schemas.microsoft.com/office/drawing/2014/main" id="{4F621BE2-4025-424D-8758-550EAFC411D7}"/>
              </a:ext>
            </a:extLst>
          </p:cNvPr>
          <p:cNvSpPr/>
          <p:nvPr/>
        </p:nvSpPr>
        <p:spPr bwMode="auto">
          <a:xfrm>
            <a:off x="8522583"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C201782D-7610-4E7C-B0ED-E8B4C77F7306}"/>
              </a:ext>
            </a:extLst>
          </p:cNvPr>
          <p:cNvSpPr/>
          <p:nvPr/>
        </p:nvSpPr>
        <p:spPr bwMode="auto">
          <a:xfrm>
            <a:off x="8584682"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a:extLst>
              <a:ext uri="{FF2B5EF4-FFF2-40B4-BE49-F238E27FC236}">
                <a16:creationId xmlns:a16="http://schemas.microsoft.com/office/drawing/2014/main" id="{591C1A17-3396-4D37-A4D2-5446132C76C4}"/>
              </a:ext>
            </a:extLst>
          </p:cNvPr>
          <p:cNvSpPr/>
          <p:nvPr/>
        </p:nvSpPr>
        <p:spPr bwMode="auto">
          <a:xfrm>
            <a:off x="8697586" y="4764677"/>
            <a:ext cx="4156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90B0F0CB-81EA-4FB4-A6D2-95BBDF13C5E9}"/>
              </a:ext>
            </a:extLst>
          </p:cNvPr>
          <p:cNvSpPr/>
          <p:nvPr/>
        </p:nvSpPr>
        <p:spPr bwMode="auto">
          <a:xfrm>
            <a:off x="9003847"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6EC0DCA0-F3A4-4964-B308-224B5C0B7D6A}"/>
              </a:ext>
            </a:extLst>
          </p:cNvPr>
          <p:cNvSpPr/>
          <p:nvPr/>
        </p:nvSpPr>
        <p:spPr bwMode="auto">
          <a:xfrm>
            <a:off x="9083982"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8CB4236D-7E22-4942-AA78-A305BA559BF6}"/>
              </a:ext>
            </a:extLst>
          </p:cNvPr>
          <p:cNvSpPr/>
          <p:nvPr/>
        </p:nvSpPr>
        <p:spPr bwMode="auto">
          <a:xfrm>
            <a:off x="9281749"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14BDE383-2A18-460F-9238-FDEDD43A4AD4}"/>
              </a:ext>
            </a:extLst>
          </p:cNvPr>
          <p:cNvSpPr/>
          <p:nvPr/>
        </p:nvSpPr>
        <p:spPr bwMode="auto">
          <a:xfrm>
            <a:off x="9350407"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58129263-B295-4A36-8544-F6700E890984}"/>
              </a:ext>
            </a:extLst>
          </p:cNvPr>
          <p:cNvSpPr/>
          <p:nvPr/>
        </p:nvSpPr>
        <p:spPr bwMode="auto">
          <a:xfrm>
            <a:off x="9419067"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A75D938C-A1DB-4A5D-A82F-FA445071BE11}"/>
              </a:ext>
            </a:extLst>
          </p:cNvPr>
          <p:cNvSpPr/>
          <p:nvPr/>
        </p:nvSpPr>
        <p:spPr bwMode="auto">
          <a:xfrm>
            <a:off x="9639494"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5587BD88-B178-4131-82A9-9AB05F78B5AB}"/>
              </a:ext>
            </a:extLst>
          </p:cNvPr>
          <p:cNvSpPr/>
          <p:nvPr/>
        </p:nvSpPr>
        <p:spPr bwMode="auto">
          <a:xfrm>
            <a:off x="9687011" y="4764677"/>
            <a:ext cx="107469"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2CE03B02-6D21-4A03-8416-49FA074B4267}"/>
              </a:ext>
            </a:extLst>
          </p:cNvPr>
          <p:cNvSpPr/>
          <p:nvPr/>
        </p:nvSpPr>
        <p:spPr bwMode="auto">
          <a:xfrm>
            <a:off x="9806711"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Rectangle 215">
            <a:extLst>
              <a:ext uri="{FF2B5EF4-FFF2-40B4-BE49-F238E27FC236}">
                <a16:creationId xmlns:a16="http://schemas.microsoft.com/office/drawing/2014/main" id="{89C5DA90-94D4-42CA-9520-A5F26AA4951B}"/>
              </a:ext>
            </a:extLst>
          </p:cNvPr>
          <p:cNvSpPr/>
          <p:nvPr/>
        </p:nvSpPr>
        <p:spPr bwMode="auto">
          <a:xfrm>
            <a:off x="9860504"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Rectangle 216">
            <a:extLst>
              <a:ext uri="{FF2B5EF4-FFF2-40B4-BE49-F238E27FC236}">
                <a16:creationId xmlns:a16="http://schemas.microsoft.com/office/drawing/2014/main" id="{1A5455B3-E769-4F5C-85EA-1C614B2FF43D}"/>
              </a:ext>
            </a:extLst>
          </p:cNvPr>
          <p:cNvSpPr/>
          <p:nvPr/>
        </p:nvSpPr>
        <p:spPr bwMode="auto">
          <a:xfrm>
            <a:off x="9940351"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Rectangle 217">
            <a:extLst>
              <a:ext uri="{FF2B5EF4-FFF2-40B4-BE49-F238E27FC236}">
                <a16:creationId xmlns:a16="http://schemas.microsoft.com/office/drawing/2014/main" id="{29647927-60EE-4725-B7AB-126384F837FD}"/>
              </a:ext>
            </a:extLst>
          </p:cNvPr>
          <p:cNvSpPr/>
          <p:nvPr/>
        </p:nvSpPr>
        <p:spPr bwMode="auto">
          <a:xfrm>
            <a:off x="10042324" y="4764677"/>
            <a:ext cx="55513"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Rectangle 218">
            <a:extLst>
              <a:ext uri="{FF2B5EF4-FFF2-40B4-BE49-F238E27FC236}">
                <a16:creationId xmlns:a16="http://schemas.microsoft.com/office/drawing/2014/main" id="{656950B0-4D85-431F-8899-3AE44B3D3949}"/>
              </a:ext>
            </a:extLst>
          </p:cNvPr>
          <p:cNvSpPr/>
          <p:nvPr/>
        </p:nvSpPr>
        <p:spPr bwMode="auto">
          <a:xfrm>
            <a:off x="10133326"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BE649C41-A17D-4DD6-9360-098C3D9D2E95}"/>
              </a:ext>
            </a:extLst>
          </p:cNvPr>
          <p:cNvSpPr/>
          <p:nvPr/>
        </p:nvSpPr>
        <p:spPr bwMode="auto">
          <a:xfrm>
            <a:off x="10186459" y="4764677"/>
            <a:ext cx="5137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97920F9C-5BAB-484B-835C-66A417F59FCF}"/>
              </a:ext>
            </a:extLst>
          </p:cNvPr>
          <p:cNvSpPr/>
          <p:nvPr/>
        </p:nvSpPr>
        <p:spPr bwMode="auto">
          <a:xfrm>
            <a:off x="10269123"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a:extLst>
              <a:ext uri="{FF2B5EF4-FFF2-40B4-BE49-F238E27FC236}">
                <a16:creationId xmlns:a16="http://schemas.microsoft.com/office/drawing/2014/main" id="{9F924F16-753B-447C-ACBB-5CC8B99C8833}"/>
              </a:ext>
            </a:extLst>
          </p:cNvPr>
          <p:cNvSpPr/>
          <p:nvPr/>
        </p:nvSpPr>
        <p:spPr bwMode="auto">
          <a:xfrm>
            <a:off x="10351098"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7B2B035C-387C-4EFA-88B1-B4E0D6FE0E89}"/>
              </a:ext>
            </a:extLst>
          </p:cNvPr>
          <p:cNvSpPr/>
          <p:nvPr/>
        </p:nvSpPr>
        <p:spPr bwMode="auto">
          <a:xfrm>
            <a:off x="10462256"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D77E51AA-36CB-4423-B46C-DDF55CEDEB42}"/>
              </a:ext>
            </a:extLst>
          </p:cNvPr>
          <p:cNvSpPr/>
          <p:nvPr/>
        </p:nvSpPr>
        <p:spPr bwMode="auto">
          <a:xfrm>
            <a:off x="10531869"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7ABE0680-D38D-4D40-8EBF-382104B4A601}"/>
              </a:ext>
            </a:extLst>
          </p:cNvPr>
          <p:cNvSpPr/>
          <p:nvPr/>
        </p:nvSpPr>
        <p:spPr bwMode="auto">
          <a:xfrm>
            <a:off x="10601481" y="4764677"/>
            <a:ext cx="41561" cy="11066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75986175-BD8A-4DC6-8DBA-920F25923206}"/>
              </a:ext>
            </a:extLst>
          </p:cNvPr>
          <p:cNvSpPr/>
          <p:nvPr/>
        </p:nvSpPr>
        <p:spPr bwMode="auto">
          <a:xfrm>
            <a:off x="8090975" y="5210541"/>
            <a:ext cx="4156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a:extLst>
              <a:ext uri="{FF2B5EF4-FFF2-40B4-BE49-F238E27FC236}">
                <a16:creationId xmlns:a16="http://schemas.microsoft.com/office/drawing/2014/main" id="{DB0C3560-8B90-4570-8872-292A777BFAA8}"/>
              </a:ext>
            </a:extLst>
          </p:cNvPr>
          <p:cNvSpPr/>
          <p:nvPr/>
        </p:nvSpPr>
        <p:spPr bwMode="auto">
          <a:xfrm>
            <a:off x="8398384" y="5210541"/>
            <a:ext cx="4156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a:extLst>
              <a:ext uri="{FF2B5EF4-FFF2-40B4-BE49-F238E27FC236}">
                <a16:creationId xmlns:a16="http://schemas.microsoft.com/office/drawing/2014/main" id="{656F3131-E487-456E-8BA3-E5A72879273F}"/>
              </a:ext>
            </a:extLst>
          </p:cNvPr>
          <p:cNvSpPr/>
          <p:nvPr/>
        </p:nvSpPr>
        <p:spPr bwMode="auto">
          <a:xfrm>
            <a:off x="8697586" y="5210541"/>
            <a:ext cx="41561" cy="110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9" name="Straight Arrow Connector 228">
            <a:extLst>
              <a:ext uri="{FF2B5EF4-FFF2-40B4-BE49-F238E27FC236}">
                <a16:creationId xmlns:a16="http://schemas.microsoft.com/office/drawing/2014/main" id="{20C34CDD-9E0C-4448-B2F8-EBD9654F3704}"/>
              </a:ext>
            </a:extLst>
          </p:cNvPr>
          <p:cNvCxnSpPr>
            <a:cxnSpLocks/>
            <a:stCxn id="199" idx="2"/>
            <a:endCxn id="226" idx="0"/>
          </p:cNvCxnSpPr>
          <p:nvPr/>
        </p:nvCxnSpPr>
        <p:spPr>
          <a:xfrm>
            <a:off x="8111756" y="4875340"/>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A477ED4B-C552-4101-BFBD-0BA951B4DB84}"/>
              </a:ext>
            </a:extLst>
          </p:cNvPr>
          <p:cNvCxnSpPr>
            <a:cxnSpLocks/>
            <a:stCxn id="203" idx="2"/>
            <a:endCxn id="227" idx="0"/>
          </p:cNvCxnSpPr>
          <p:nvPr/>
        </p:nvCxnSpPr>
        <p:spPr>
          <a:xfrm>
            <a:off x="8419165" y="4875340"/>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5456CA8-1171-4A10-9830-42B07785C6B4}"/>
              </a:ext>
            </a:extLst>
          </p:cNvPr>
          <p:cNvCxnSpPr>
            <a:cxnSpLocks/>
            <a:stCxn id="207" idx="2"/>
            <a:endCxn id="228" idx="0"/>
          </p:cNvCxnSpPr>
          <p:nvPr/>
        </p:nvCxnSpPr>
        <p:spPr>
          <a:xfrm>
            <a:off x="8718367" y="4875340"/>
            <a:ext cx="0" cy="33520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9392B1C1-81FD-4FC1-87CA-0FB830C946B9}"/>
              </a:ext>
            </a:extLst>
          </p:cNvPr>
          <p:cNvCxnSpPr>
            <a:cxnSpLocks/>
            <a:stCxn id="214" idx="0"/>
            <a:endCxn id="136" idx="2"/>
          </p:cNvCxnSpPr>
          <p:nvPr/>
        </p:nvCxnSpPr>
        <p:spPr>
          <a:xfrm rot="5400000" flipH="1" flipV="1">
            <a:off x="9752194" y="4374509"/>
            <a:ext cx="378721" cy="401617"/>
          </a:xfrm>
          <a:prstGeom prst="bentConnector3">
            <a:avLst>
              <a:gd name="adj1" fmla="val 567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4E341B78-5DEA-4E28-BB6E-F3612160E83B}"/>
              </a:ext>
            </a:extLst>
          </p:cNvPr>
          <p:cNvCxnSpPr>
            <a:cxnSpLocks/>
            <a:stCxn id="112" idx="0"/>
            <a:endCxn id="135" idx="2"/>
          </p:cNvCxnSpPr>
          <p:nvPr/>
        </p:nvCxnSpPr>
        <p:spPr>
          <a:xfrm rot="5400000" flipH="1" flipV="1">
            <a:off x="10613106" y="3904821"/>
            <a:ext cx="330450" cy="1292721"/>
          </a:xfrm>
          <a:prstGeom prst="bentConnector3">
            <a:avLst>
              <a:gd name="adj1" fmla="val 28038"/>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ECE7EC47-75D1-4738-8EEA-1EF288A20FA2}"/>
              </a:ext>
            </a:extLst>
          </p:cNvPr>
          <p:cNvSpPr/>
          <p:nvPr/>
        </p:nvSpPr>
        <p:spPr>
          <a:xfrm>
            <a:off x="944509" y="6413320"/>
            <a:ext cx="2416687" cy="276999"/>
          </a:xfrm>
          <a:prstGeom prst="rect">
            <a:avLst/>
          </a:prstGeom>
        </p:spPr>
        <p:txBody>
          <a:bodyPr wrap="none">
            <a:spAutoFit/>
          </a:bodyPr>
          <a:lstStyle/>
          <a:p>
            <a:r>
              <a:rPr lang="en-US" sz="1200" dirty="0">
                <a:latin typeface="+mj-lt"/>
              </a:rPr>
              <a:t>Business critical high availability</a:t>
            </a:r>
          </a:p>
        </p:txBody>
      </p:sp>
      <p:grpSp>
        <p:nvGrpSpPr>
          <p:cNvPr id="83" name="Group 119">
            <a:extLst>
              <a:ext uri="{FF2B5EF4-FFF2-40B4-BE49-F238E27FC236}">
                <a16:creationId xmlns:a16="http://schemas.microsoft.com/office/drawing/2014/main" id="{71CB25B3-0A8F-4BFD-9B82-4BF0DD50CBDE}"/>
              </a:ext>
            </a:extLst>
          </p:cNvPr>
          <p:cNvGrpSpPr>
            <a:grpSpLocks noChangeAspect="1"/>
          </p:cNvGrpSpPr>
          <p:nvPr/>
        </p:nvGrpSpPr>
        <p:grpSpPr bwMode="auto">
          <a:xfrm>
            <a:off x="588261" y="6373469"/>
            <a:ext cx="325951" cy="325951"/>
            <a:chOff x="1614" y="999"/>
            <a:chExt cx="312" cy="312"/>
          </a:xfrm>
        </p:grpSpPr>
        <p:sp>
          <p:nvSpPr>
            <p:cNvPr id="84" name="Line 120">
              <a:extLst>
                <a:ext uri="{FF2B5EF4-FFF2-40B4-BE49-F238E27FC236}">
                  <a16:creationId xmlns:a16="http://schemas.microsoft.com/office/drawing/2014/main" id="{FA7B492D-6D52-4738-B388-8D629D400D97}"/>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5" name="Line 121">
              <a:extLst>
                <a:ext uri="{FF2B5EF4-FFF2-40B4-BE49-F238E27FC236}">
                  <a16:creationId xmlns:a16="http://schemas.microsoft.com/office/drawing/2014/main" id="{28A00EEB-14F9-4879-A46E-AB2768816EF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6" name="Line 122">
              <a:extLst>
                <a:ext uri="{FF2B5EF4-FFF2-40B4-BE49-F238E27FC236}">
                  <a16:creationId xmlns:a16="http://schemas.microsoft.com/office/drawing/2014/main" id="{8C851661-9C3C-4FEF-B253-8A50D800265F}"/>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7" name="Oval 123">
              <a:extLst>
                <a:ext uri="{FF2B5EF4-FFF2-40B4-BE49-F238E27FC236}">
                  <a16:creationId xmlns:a16="http://schemas.microsoft.com/office/drawing/2014/main" id="{CA1CD86A-80EB-42B5-A251-C4287C671232}"/>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Oval 124">
              <a:extLst>
                <a:ext uri="{FF2B5EF4-FFF2-40B4-BE49-F238E27FC236}">
                  <a16:creationId xmlns:a16="http://schemas.microsoft.com/office/drawing/2014/main" id="{D106EE68-DF03-4AEA-B470-CF9E6E59FE2F}"/>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Oval 125">
              <a:extLst>
                <a:ext uri="{FF2B5EF4-FFF2-40B4-BE49-F238E27FC236}">
                  <a16:creationId xmlns:a16="http://schemas.microsoft.com/office/drawing/2014/main" id="{F2D79E99-7E02-46D9-94C5-A61B27350260}"/>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Oval 126">
              <a:extLst>
                <a:ext uri="{FF2B5EF4-FFF2-40B4-BE49-F238E27FC236}">
                  <a16:creationId xmlns:a16="http://schemas.microsoft.com/office/drawing/2014/main" id="{44FD2A70-CEFA-4D1D-8A93-53B87F64A7C7}"/>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Line 127">
              <a:extLst>
                <a:ext uri="{FF2B5EF4-FFF2-40B4-BE49-F238E27FC236}">
                  <a16:creationId xmlns:a16="http://schemas.microsoft.com/office/drawing/2014/main" id="{A8DA0DE1-9457-4D1A-AC55-D5176AB1756E}"/>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2" name="Oval 128">
              <a:extLst>
                <a:ext uri="{FF2B5EF4-FFF2-40B4-BE49-F238E27FC236}">
                  <a16:creationId xmlns:a16="http://schemas.microsoft.com/office/drawing/2014/main" id="{197ABF23-1D65-4B65-B038-48DBF2ED7892}"/>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Oval 129">
              <a:extLst>
                <a:ext uri="{FF2B5EF4-FFF2-40B4-BE49-F238E27FC236}">
                  <a16:creationId xmlns:a16="http://schemas.microsoft.com/office/drawing/2014/main" id="{79784170-5EE8-4718-B2EF-B2A536FF341C}"/>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Oval 130">
              <a:extLst>
                <a:ext uri="{FF2B5EF4-FFF2-40B4-BE49-F238E27FC236}">
                  <a16:creationId xmlns:a16="http://schemas.microsoft.com/office/drawing/2014/main" id="{1D0D4E10-3450-46F1-9CE8-56269D068C86}"/>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131">
              <a:extLst>
                <a:ext uri="{FF2B5EF4-FFF2-40B4-BE49-F238E27FC236}">
                  <a16:creationId xmlns:a16="http://schemas.microsoft.com/office/drawing/2014/main" id="{8327A037-6C9B-4773-8560-B1D252DA24A8}"/>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132">
              <a:extLst>
                <a:ext uri="{FF2B5EF4-FFF2-40B4-BE49-F238E27FC236}">
                  <a16:creationId xmlns:a16="http://schemas.microsoft.com/office/drawing/2014/main" id="{C0F6504D-6C08-4D71-B0F1-CDCDA9E49294}"/>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936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75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dirty="0"/>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10"/>
          </p:nvPr>
        </p:nvSpPr>
        <p:spPr>
          <a:xfrm>
            <a:off x="588263" y="1143949"/>
            <a:ext cx="11018520" cy="5601533"/>
          </a:xfrm>
        </p:spPr>
        <p:txBody>
          <a:bodyPr/>
          <a:lstStyle/>
          <a:p>
            <a:r>
              <a:rPr lang="en-US" dirty="0"/>
              <a:t>Enable/disable as a database option</a:t>
            </a:r>
          </a:p>
          <a:p>
            <a:r>
              <a:rPr lang="en-US" dirty="0"/>
              <a:t>Use a Persisted Version Store (PVS)</a:t>
            </a:r>
          </a:p>
          <a:p>
            <a:r>
              <a:rPr lang="en-US" dirty="0"/>
              <a:t>Independent of locking and isolation levels</a:t>
            </a:r>
          </a:p>
          <a:p>
            <a:r>
              <a:rPr lang="en-US" dirty="0"/>
              <a:t>Rollback faster than you can react</a:t>
            </a:r>
          </a:p>
          <a:p>
            <a:r>
              <a:rPr lang="en-US" dirty="0"/>
              <a:t>Undo recovery faster than you can look it up in the ERRORLOG</a:t>
            </a:r>
          </a:p>
          <a:p>
            <a:r>
              <a:rPr lang="en-US" dirty="0"/>
              <a:t>Transaction log truncation not tied to active transactions</a:t>
            </a:r>
          </a:p>
          <a:p>
            <a:r>
              <a:rPr lang="en-US" dirty="0"/>
              <a:t>Powers Hyperscale</a:t>
            </a:r>
          </a:p>
          <a:p>
            <a:r>
              <a:rPr lang="en-US" dirty="0"/>
              <a:t>Does it require more space?</a:t>
            </a:r>
          </a:p>
          <a:p>
            <a:r>
              <a:rPr lang="en-US" dirty="0"/>
              <a:t>Will it affect performance?</a:t>
            </a:r>
          </a:p>
          <a:p>
            <a:r>
              <a:rPr lang="en-US" dirty="0"/>
              <a:t>Will I still see versions in tempdb?</a:t>
            </a:r>
          </a:p>
          <a:p>
            <a:r>
              <a:rPr lang="en-US" dirty="0"/>
              <a:t>How does it work with Always On Availability Groups?</a:t>
            </a:r>
          </a:p>
        </p:txBody>
      </p:sp>
    </p:spTree>
    <p:extLst>
      <p:ext uri="{BB962C8B-B14F-4D97-AF65-F5344CB8AC3E}">
        <p14:creationId xmlns:p14="http://schemas.microsoft.com/office/powerpoint/2010/main" val="19728644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AB07-B69F-40D9-9334-269D58E4600D}"/>
              </a:ext>
            </a:extLst>
          </p:cNvPr>
          <p:cNvSpPr>
            <a:spLocks noGrp="1"/>
          </p:cNvSpPr>
          <p:nvPr>
            <p:ph type="title"/>
          </p:nvPr>
        </p:nvSpPr>
        <p:spPr/>
        <p:txBody>
          <a:bodyPr/>
          <a:lstStyle/>
          <a:p>
            <a:r>
              <a:rPr lang="en-US" dirty="0"/>
              <a:t>SQL Server 2019 Workshop Modules</a:t>
            </a:r>
          </a:p>
        </p:txBody>
      </p:sp>
      <p:graphicFrame>
        <p:nvGraphicFramePr>
          <p:cNvPr id="4" name="Diagram 3">
            <a:extLst>
              <a:ext uri="{FF2B5EF4-FFF2-40B4-BE49-F238E27FC236}">
                <a16:creationId xmlns:a16="http://schemas.microsoft.com/office/drawing/2014/main" id="{9577B4AA-A42F-48AF-896D-9FB3D98FD577}"/>
              </a:ext>
            </a:extLst>
          </p:cNvPr>
          <p:cNvGraphicFramePr/>
          <p:nvPr>
            <p:extLst>
              <p:ext uri="{D42A27DB-BD31-4B8C-83A1-F6EECF244321}">
                <p14:modId xmlns:p14="http://schemas.microsoft.com/office/powerpoint/2010/main" val="1827688675"/>
              </p:ext>
            </p:extLst>
          </p:nvPr>
        </p:nvGraphicFramePr>
        <p:xfrm>
          <a:off x="914117" y="1203442"/>
          <a:ext cx="11018520" cy="5084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18860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406197" cy="3535032"/>
          </a:xfrm>
        </p:spPr>
        <p:txBody>
          <a:bodyPr/>
          <a:lstStyle/>
          <a:p>
            <a:r>
              <a:rPr lang="en-US" dirty="0"/>
              <a:t>Module 04 Activity:</a:t>
            </a:r>
            <a:br>
              <a:rPr lang="en-US" dirty="0"/>
            </a:br>
            <a:r>
              <a:rPr lang="en-US" dirty="0"/>
              <a:t>Accelerated Database Recovery</a:t>
            </a:r>
          </a:p>
        </p:txBody>
      </p:sp>
    </p:spTree>
    <p:extLst>
      <p:ext uri="{BB962C8B-B14F-4D97-AF65-F5344CB8AC3E}">
        <p14:creationId xmlns:p14="http://schemas.microsoft.com/office/powerpoint/2010/main" val="4516251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05</a:t>
            </a:r>
            <a:br>
              <a:rPr lang="en-US" dirty="0"/>
            </a:br>
            <a:r>
              <a:rPr lang="en-US" dirty="0"/>
              <a:t>The Modern Development Platform</a:t>
            </a:r>
          </a:p>
        </p:txBody>
      </p:sp>
    </p:spTree>
    <p:extLst>
      <p:ext uri="{BB962C8B-B14F-4D97-AF65-F5344CB8AC3E}">
        <p14:creationId xmlns:p14="http://schemas.microsoft.com/office/powerpoint/2010/main" val="1245565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2271760"/>
            <a:ext cx="4896264" cy="2358723"/>
          </a:xfrm>
        </p:spPr>
        <p:txBody>
          <a:bodyPr/>
          <a:lstStyle/>
          <a:p>
            <a:r>
              <a:rPr lang="en-US" sz="2000" dirty="0"/>
              <a:t>SQL Graph enhancements</a:t>
            </a:r>
          </a:p>
          <a:p>
            <a:r>
              <a:rPr lang="en-US" sz="2000" dirty="0"/>
              <a:t>UTF-8 support</a:t>
            </a:r>
          </a:p>
          <a:p>
            <a:r>
              <a:rPr lang="en-US" sz="2000" dirty="0"/>
              <a:t>Machine Learning Services enhancements</a:t>
            </a:r>
          </a:p>
          <a:p>
            <a:r>
              <a:rPr lang="en-US" sz="2000" dirty="0"/>
              <a:t>SQL Server Language Extensions and the Extensibility Framework</a:t>
            </a:r>
          </a:p>
        </p:txBody>
      </p:sp>
      <p:sp>
        <p:nvSpPr>
          <p:cNvPr id="17" name="Title 16"/>
          <p:cNvSpPr>
            <a:spLocks noGrp="1"/>
          </p:cNvSpPr>
          <p:nvPr>
            <p:ph type="title"/>
          </p:nvPr>
        </p:nvSpPr>
        <p:spPr>
          <a:xfrm>
            <a:off x="588263" y="457200"/>
            <a:ext cx="4896264" cy="1107996"/>
          </a:xfrm>
        </p:spPr>
        <p:txBody>
          <a:bodyPr/>
          <a:lstStyle/>
          <a:p>
            <a:r>
              <a:rPr lang="en-US" sz="3600" dirty="0"/>
              <a:t>Enhance development with more flexible tools </a:t>
            </a:r>
          </a:p>
        </p:txBody>
      </p:sp>
      <p:cxnSp>
        <p:nvCxnSpPr>
          <p:cNvPr id="65" name="Connector: Elbow 64">
            <a:extLst>
              <a:ext uri="{FF2B5EF4-FFF2-40B4-BE49-F238E27FC236}">
                <a16:creationId xmlns:a16="http://schemas.microsoft.com/office/drawing/2014/main" id="{4862C034-952B-46E4-A53B-1A2D2CF689E6}"/>
              </a:ext>
            </a:extLst>
          </p:cNvPr>
          <p:cNvCxnSpPr>
            <a:cxnSpLocks/>
          </p:cNvCxnSpPr>
          <p:nvPr/>
        </p:nvCxnSpPr>
        <p:spPr>
          <a:xfrm rot="10800000">
            <a:off x="6778383" y="3222728"/>
            <a:ext cx="907597" cy="198030"/>
          </a:xfrm>
          <a:prstGeom prst="bentConnector3">
            <a:avLst>
              <a:gd name="adj1" fmla="val 99975"/>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sp>
        <p:nvSpPr>
          <p:cNvPr id="66" name="TextBox 65">
            <a:extLst>
              <a:ext uri="{FF2B5EF4-FFF2-40B4-BE49-F238E27FC236}">
                <a16:creationId xmlns:a16="http://schemas.microsoft.com/office/drawing/2014/main" id="{86B9EE22-FCCC-4495-8409-75624FC9E9FF}"/>
              </a:ext>
            </a:extLst>
          </p:cNvPr>
          <p:cNvSpPr txBox="1"/>
          <p:nvPr/>
        </p:nvSpPr>
        <p:spPr>
          <a:xfrm>
            <a:off x="6458561" y="3499595"/>
            <a:ext cx="821549"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T-SQL</a:t>
            </a:r>
          </a:p>
        </p:txBody>
      </p:sp>
      <p:sp>
        <p:nvSpPr>
          <p:cNvPr id="67" name="TextBox 66">
            <a:extLst>
              <a:ext uri="{FF2B5EF4-FFF2-40B4-BE49-F238E27FC236}">
                <a16:creationId xmlns:a16="http://schemas.microsoft.com/office/drawing/2014/main" id="{F15E776F-2A34-47AC-A836-7225BBED4216}"/>
              </a:ext>
            </a:extLst>
          </p:cNvPr>
          <p:cNvSpPr txBox="1"/>
          <p:nvPr/>
        </p:nvSpPr>
        <p:spPr>
          <a:xfrm>
            <a:off x="8657406" y="3526730"/>
            <a:ext cx="134884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Direct communications for performance</a:t>
            </a:r>
          </a:p>
        </p:txBody>
      </p:sp>
      <p:sp>
        <p:nvSpPr>
          <p:cNvPr id="68" name="TextBox 67">
            <a:extLst>
              <a:ext uri="{FF2B5EF4-FFF2-40B4-BE49-F238E27FC236}">
                <a16:creationId xmlns:a16="http://schemas.microsoft.com/office/drawing/2014/main" id="{23F5AC99-8196-4989-A842-5EC8275A91E3}"/>
              </a:ext>
            </a:extLst>
          </p:cNvPr>
          <p:cNvSpPr txBox="1"/>
          <p:nvPr/>
        </p:nvSpPr>
        <p:spPr>
          <a:xfrm>
            <a:off x="10227332" y="1866463"/>
            <a:ext cx="947320" cy="153888"/>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Satellite</a:t>
            </a:r>
          </a:p>
        </p:txBody>
      </p:sp>
      <p:cxnSp>
        <p:nvCxnSpPr>
          <p:cNvPr id="69" name="Connector: Elbow 68">
            <a:extLst>
              <a:ext uri="{FF2B5EF4-FFF2-40B4-BE49-F238E27FC236}">
                <a16:creationId xmlns:a16="http://schemas.microsoft.com/office/drawing/2014/main" id="{6511D58B-1031-42D0-8B85-59674596EDAB}"/>
              </a:ext>
            </a:extLst>
          </p:cNvPr>
          <p:cNvCxnSpPr>
            <a:cxnSpLocks/>
          </p:cNvCxnSpPr>
          <p:nvPr/>
        </p:nvCxnSpPr>
        <p:spPr>
          <a:xfrm rot="16200000" flipV="1">
            <a:off x="7762858" y="4227758"/>
            <a:ext cx="1271603" cy="597999"/>
          </a:xfrm>
          <a:prstGeom prst="bentConnector3">
            <a:avLst>
              <a:gd name="adj1" fmla="val 63"/>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0" name="Connector: Elbow 69">
            <a:extLst>
              <a:ext uri="{FF2B5EF4-FFF2-40B4-BE49-F238E27FC236}">
                <a16:creationId xmlns:a16="http://schemas.microsoft.com/office/drawing/2014/main" id="{06136FD5-D07B-45F9-99B5-60E2827EF15F}"/>
              </a:ext>
            </a:extLst>
          </p:cNvPr>
          <p:cNvCxnSpPr>
            <a:cxnSpLocks/>
          </p:cNvCxnSpPr>
          <p:nvPr/>
        </p:nvCxnSpPr>
        <p:spPr>
          <a:xfrm flipV="1">
            <a:off x="9381800" y="4819631"/>
            <a:ext cx="1345125" cy="341111"/>
          </a:xfrm>
          <a:prstGeom prst="bentConnector2">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cxnSp>
        <p:nvCxnSpPr>
          <p:cNvPr id="79" name="Straight Connector 78">
            <a:extLst>
              <a:ext uri="{FF2B5EF4-FFF2-40B4-BE49-F238E27FC236}">
                <a16:creationId xmlns:a16="http://schemas.microsoft.com/office/drawing/2014/main" id="{59643DA4-1E6C-44C0-BA1F-40A9881A065D}"/>
              </a:ext>
            </a:extLst>
          </p:cNvPr>
          <p:cNvCxnSpPr/>
          <p:nvPr/>
        </p:nvCxnSpPr>
        <p:spPr>
          <a:xfrm>
            <a:off x="8513337" y="3420166"/>
            <a:ext cx="1660229" cy="0"/>
          </a:xfrm>
          <a:prstGeom prst="line">
            <a:avLst/>
          </a:prstGeom>
          <a:ln w="9525" cap="flat" cmpd="sng" algn="ctr">
            <a:solidFill>
              <a:schemeClr val="accent1"/>
            </a:solidFill>
            <a:prstDash val="solid"/>
            <a:round/>
            <a:headEnd type="triangle" w="med" len="med"/>
            <a:tailEnd type="triangle" w="med" len="med"/>
          </a:ln>
        </p:spPr>
        <p:style>
          <a:lnRef idx="0">
            <a:scrgbClr r="0" g="0" b="0"/>
          </a:lnRef>
          <a:fillRef idx="0">
            <a:scrgbClr r="0" g="0" b="0"/>
          </a:fillRef>
          <a:effectRef idx="0">
            <a:scrgbClr r="0" g="0" b="0"/>
          </a:effectRef>
          <a:fontRef idx="minor">
            <a:schemeClr val="tx1"/>
          </a:fontRef>
        </p:style>
      </p:cxnSp>
      <p:grpSp>
        <p:nvGrpSpPr>
          <p:cNvPr id="80" name="Group 79">
            <a:extLst>
              <a:ext uri="{FF2B5EF4-FFF2-40B4-BE49-F238E27FC236}">
                <a16:creationId xmlns:a16="http://schemas.microsoft.com/office/drawing/2014/main" id="{986DCE6A-BC61-4FF5-8EE8-4FF3D9E726D2}"/>
              </a:ext>
            </a:extLst>
          </p:cNvPr>
          <p:cNvGrpSpPr/>
          <p:nvPr/>
        </p:nvGrpSpPr>
        <p:grpSpPr>
          <a:xfrm>
            <a:off x="8734730" y="4670327"/>
            <a:ext cx="608721" cy="613180"/>
            <a:chOff x="7632206" y="4181475"/>
            <a:chExt cx="1932899" cy="1947056"/>
          </a:xfrm>
        </p:grpSpPr>
        <p:sp>
          <p:nvSpPr>
            <p:cNvPr id="81" name="Rectangle 80">
              <a:extLst>
                <a:ext uri="{FF2B5EF4-FFF2-40B4-BE49-F238E27FC236}">
                  <a16:creationId xmlns:a16="http://schemas.microsoft.com/office/drawing/2014/main" id="{3693C1C8-B678-4697-BC30-7B591BD3C5F3}"/>
                </a:ext>
              </a:extLst>
            </p:cNvPr>
            <p:cNvSpPr/>
            <p:nvPr/>
          </p:nvSpPr>
          <p:spPr bwMode="auto">
            <a:xfrm>
              <a:off x="7632206" y="5983358"/>
              <a:ext cx="1932899"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2" name="Triangle 35">
              <a:extLst>
                <a:ext uri="{FF2B5EF4-FFF2-40B4-BE49-F238E27FC236}">
                  <a16:creationId xmlns:a16="http://schemas.microsoft.com/office/drawing/2014/main" id="{C561E29B-5480-481D-AFE4-2F6B417CB63F}"/>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3" name="Triangle 36">
              <a:extLst>
                <a:ext uri="{FF2B5EF4-FFF2-40B4-BE49-F238E27FC236}">
                  <a16:creationId xmlns:a16="http://schemas.microsoft.com/office/drawing/2014/main" id="{384546D8-E0DD-4684-8D88-27757D5B78AD}"/>
                </a:ext>
              </a:extLst>
            </p:cNvPr>
            <p:cNvSpPr/>
            <p:nvPr/>
          </p:nvSpPr>
          <p:spPr bwMode="auto">
            <a:xfrm>
              <a:off x="7990550" y="4181475"/>
              <a:ext cx="548030" cy="609186"/>
            </a:xfrm>
            <a:prstGeom prst="triangle">
              <a:avLst>
                <a:gd name="adj" fmla="val 49234"/>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4" name="Rectangle 83">
              <a:extLst>
                <a:ext uri="{FF2B5EF4-FFF2-40B4-BE49-F238E27FC236}">
                  <a16:creationId xmlns:a16="http://schemas.microsoft.com/office/drawing/2014/main" id="{07FBD588-0CA3-41A2-BAD1-0AFBD1B09AAC}"/>
                </a:ext>
              </a:extLst>
            </p:cNvPr>
            <p:cNvSpPr/>
            <p:nvPr/>
          </p:nvSpPr>
          <p:spPr bwMode="auto">
            <a:xfrm>
              <a:off x="7990550" y="4790661"/>
              <a:ext cx="548030" cy="1192694"/>
            </a:xfrm>
            <a:prstGeom prst="rect">
              <a:avLst/>
            </a:prstGeom>
            <a:solidFill>
              <a:schemeClr val="tx1"/>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5" name="Oval 84">
              <a:extLst>
                <a:ext uri="{FF2B5EF4-FFF2-40B4-BE49-F238E27FC236}">
                  <a16:creationId xmlns:a16="http://schemas.microsoft.com/office/drawing/2014/main" id="{D532F698-04E3-4F32-819D-C4C8D945F96E}"/>
                </a:ext>
              </a:extLst>
            </p:cNvPr>
            <p:cNvSpPr/>
            <p:nvPr/>
          </p:nvSpPr>
          <p:spPr bwMode="auto">
            <a:xfrm>
              <a:off x="8195811" y="4928770"/>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6" name="Oval 85">
              <a:extLst>
                <a:ext uri="{FF2B5EF4-FFF2-40B4-BE49-F238E27FC236}">
                  <a16:creationId xmlns:a16="http://schemas.microsoft.com/office/drawing/2014/main" id="{12301A9A-8FAF-4D97-B1A1-10E7D5475ED9}"/>
                </a:ext>
              </a:extLst>
            </p:cNvPr>
            <p:cNvSpPr/>
            <p:nvPr/>
          </p:nvSpPr>
          <p:spPr bwMode="auto">
            <a:xfrm>
              <a:off x="8195811" y="5149151"/>
              <a:ext cx="137505" cy="137505"/>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7" name="Rectangle 86">
              <a:extLst>
                <a:ext uri="{FF2B5EF4-FFF2-40B4-BE49-F238E27FC236}">
                  <a16:creationId xmlns:a16="http://schemas.microsoft.com/office/drawing/2014/main" id="{CECFFCF9-519B-4719-9967-C7404C77B6F7}"/>
                </a:ext>
              </a:extLst>
            </p:cNvPr>
            <p:cNvSpPr/>
            <p:nvPr/>
          </p:nvSpPr>
          <p:spPr bwMode="auto">
            <a:xfrm>
              <a:off x="8241704" y="5600631"/>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8" name="Rectangle 87">
              <a:extLst>
                <a:ext uri="{FF2B5EF4-FFF2-40B4-BE49-F238E27FC236}">
                  <a16:creationId xmlns:a16="http://schemas.microsoft.com/office/drawing/2014/main" id="{38C8F878-B572-41E8-B131-35BB3FB0C071}"/>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89" name="Rectangle 88">
              <a:extLst>
                <a:ext uri="{FF2B5EF4-FFF2-40B4-BE49-F238E27FC236}">
                  <a16:creationId xmlns:a16="http://schemas.microsoft.com/office/drawing/2014/main" id="{CF5E61B5-F419-464B-B86E-B561174712F2}"/>
                </a:ext>
              </a:extLst>
            </p:cNvPr>
            <p:cNvSpPr/>
            <p:nvPr/>
          </p:nvSpPr>
          <p:spPr bwMode="auto">
            <a:xfrm>
              <a:off x="8538580" y="4873534"/>
              <a:ext cx="436978" cy="145173"/>
            </a:xfrm>
            <a:prstGeom prst="rect">
              <a:avLst/>
            </a:prstGeom>
            <a:solidFill>
              <a:srgbClr val="0078D7"/>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90" name="TextBox 89">
            <a:extLst>
              <a:ext uri="{FF2B5EF4-FFF2-40B4-BE49-F238E27FC236}">
                <a16:creationId xmlns:a16="http://schemas.microsoft.com/office/drawing/2014/main" id="{82FAF746-6E21-4B78-911E-3148510ADF9D}"/>
              </a:ext>
            </a:extLst>
          </p:cNvPr>
          <p:cNvSpPr txBox="1"/>
          <p:nvPr/>
        </p:nvSpPr>
        <p:spPr>
          <a:xfrm>
            <a:off x="8487309" y="5347093"/>
            <a:ext cx="1120617"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Launch pad</a:t>
            </a:r>
          </a:p>
        </p:txBody>
      </p:sp>
      <p:sp>
        <p:nvSpPr>
          <p:cNvPr id="91" name="Rectangle 90">
            <a:extLst>
              <a:ext uri="{FF2B5EF4-FFF2-40B4-BE49-F238E27FC236}">
                <a16:creationId xmlns:a16="http://schemas.microsoft.com/office/drawing/2014/main" id="{9702E43F-AFCB-4E67-B464-44D27C55F5D4}"/>
              </a:ext>
            </a:extLst>
          </p:cNvPr>
          <p:cNvSpPr/>
          <p:nvPr/>
        </p:nvSpPr>
        <p:spPr bwMode="auto">
          <a:xfrm>
            <a:off x="7429463" y="1695441"/>
            <a:ext cx="4071010" cy="3950447"/>
          </a:xfrm>
          <a:prstGeom prst="rect">
            <a:avLst/>
          </a:prstGeom>
          <a:noFill/>
          <a:ln w="15875" cap="flat" cmpd="sng" algn="ctr">
            <a:solidFill>
              <a:schemeClr val="accent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kern="0" dirty="0">
              <a:solidFill>
                <a:srgbClr val="FFFFFF"/>
              </a:solidFill>
              <a:latin typeface="Segoe UI Light"/>
              <a:cs typeface="Segoe UI" pitchFamily="34" charset="0"/>
            </a:endParaRPr>
          </a:p>
        </p:txBody>
      </p:sp>
      <p:sp>
        <p:nvSpPr>
          <p:cNvPr id="92" name="Rectangle 91">
            <a:extLst>
              <a:ext uri="{FF2B5EF4-FFF2-40B4-BE49-F238E27FC236}">
                <a16:creationId xmlns:a16="http://schemas.microsoft.com/office/drawing/2014/main" id="{DCF06505-D703-4700-8960-272F1AEF03D3}"/>
              </a:ext>
            </a:extLst>
          </p:cNvPr>
          <p:cNvSpPr/>
          <p:nvPr/>
        </p:nvSpPr>
        <p:spPr bwMode="auto">
          <a:xfrm>
            <a:off x="10314026" y="2120018"/>
            <a:ext cx="825800" cy="2669877"/>
          </a:xfrm>
          <a:prstGeom prst="rect">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94" name="Group 93">
            <a:extLst>
              <a:ext uri="{FF2B5EF4-FFF2-40B4-BE49-F238E27FC236}">
                <a16:creationId xmlns:a16="http://schemas.microsoft.com/office/drawing/2014/main" id="{F680D989-5FDC-4052-B09E-EAE6D8EB99F9}"/>
              </a:ext>
            </a:extLst>
          </p:cNvPr>
          <p:cNvGrpSpPr>
            <a:grpSpLocks noChangeAspect="1"/>
          </p:cNvGrpSpPr>
          <p:nvPr/>
        </p:nvGrpSpPr>
        <p:grpSpPr bwMode="auto">
          <a:xfrm>
            <a:off x="10531597" y="2779527"/>
            <a:ext cx="418209" cy="420053"/>
            <a:chOff x="522" y="2880"/>
            <a:chExt cx="908" cy="912"/>
          </a:xfrm>
          <a:solidFill>
            <a:schemeClr val="tx1"/>
          </a:solidFill>
        </p:grpSpPr>
        <p:sp>
          <p:nvSpPr>
            <p:cNvPr id="95" name="Freeform 5">
              <a:extLst>
                <a:ext uri="{FF2B5EF4-FFF2-40B4-BE49-F238E27FC236}">
                  <a16:creationId xmlns:a16="http://schemas.microsoft.com/office/drawing/2014/main" id="{BFE7D178-7AAB-4EBC-B87C-A100C84B0221}"/>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96" name="Freeform 6">
              <a:extLst>
                <a:ext uri="{FF2B5EF4-FFF2-40B4-BE49-F238E27FC236}">
                  <a16:creationId xmlns:a16="http://schemas.microsoft.com/office/drawing/2014/main" id="{071FFCEA-CE05-4D79-AAFF-1474486CFFC5}"/>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906E0ED9-0872-4913-A5E5-BEEBE3D5C045}"/>
              </a:ext>
            </a:extLst>
          </p:cNvPr>
          <p:cNvGrpSpPr/>
          <p:nvPr/>
        </p:nvGrpSpPr>
        <p:grpSpPr>
          <a:xfrm>
            <a:off x="10531597" y="3377946"/>
            <a:ext cx="418209" cy="696105"/>
            <a:chOff x="10695214" y="4270043"/>
            <a:chExt cx="860430" cy="1481780"/>
          </a:xfrm>
        </p:grpSpPr>
        <p:pic>
          <p:nvPicPr>
            <p:cNvPr id="98" name="Picture 97">
              <a:extLst>
                <a:ext uri="{FF2B5EF4-FFF2-40B4-BE49-F238E27FC236}">
                  <a16:creationId xmlns:a16="http://schemas.microsoft.com/office/drawing/2014/main" id="{50E9E46E-A698-4D95-92F5-EE58AB20121D}"/>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r="56128"/>
            <a:stretch/>
          </p:blipFill>
          <p:spPr>
            <a:xfrm>
              <a:off x="10767230" y="4270043"/>
              <a:ext cx="716397" cy="952542"/>
            </a:xfrm>
            <a:prstGeom prst="rect">
              <a:avLst/>
            </a:prstGeom>
          </p:spPr>
        </p:pic>
        <p:pic>
          <p:nvPicPr>
            <p:cNvPr id="99" name="Picture 98">
              <a:extLst>
                <a:ext uri="{FF2B5EF4-FFF2-40B4-BE49-F238E27FC236}">
                  <a16:creationId xmlns:a16="http://schemas.microsoft.com/office/drawing/2014/main" id="{69C189ED-44D0-4C6C-A5E2-73399EF7D133}"/>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47307" t="34734" b="16030"/>
            <a:stretch/>
          </p:blipFill>
          <p:spPr>
            <a:xfrm>
              <a:off x="10695214" y="5282823"/>
              <a:ext cx="860430" cy="469000"/>
            </a:xfrm>
            <a:prstGeom prst="rect">
              <a:avLst/>
            </a:prstGeom>
          </p:spPr>
        </p:pic>
      </p:grpSp>
      <p:sp>
        <p:nvSpPr>
          <p:cNvPr id="100" name="Freeform 130">
            <a:extLst>
              <a:ext uri="{FF2B5EF4-FFF2-40B4-BE49-F238E27FC236}">
                <a16:creationId xmlns:a16="http://schemas.microsoft.com/office/drawing/2014/main" id="{1E34E6D7-0443-430D-98F5-4B352A34907C}"/>
              </a:ext>
            </a:extLst>
          </p:cNvPr>
          <p:cNvSpPr>
            <a:spLocks noChangeAspect="1" noEditPoints="1"/>
          </p:cNvSpPr>
          <p:nvPr/>
        </p:nvSpPr>
        <p:spPr bwMode="black">
          <a:xfrm>
            <a:off x="9582536" y="5817113"/>
            <a:ext cx="380894" cy="38574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03" name="TextBox 102">
            <a:extLst>
              <a:ext uri="{FF2B5EF4-FFF2-40B4-BE49-F238E27FC236}">
                <a16:creationId xmlns:a16="http://schemas.microsoft.com/office/drawing/2014/main" id="{1F07A5AD-A5BB-472E-9161-9D51D3737CC3}"/>
              </a:ext>
            </a:extLst>
          </p:cNvPr>
          <p:cNvSpPr txBox="1"/>
          <p:nvPr/>
        </p:nvSpPr>
        <p:spPr>
          <a:xfrm>
            <a:off x="6589645" y="682379"/>
            <a:ext cx="55077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w="3175">
                  <a:noFill/>
                </a:ln>
                <a:solidFill>
                  <a:srgbClr val="0078D4"/>
                </a:solidFill>
                <a:effectLst/>
                <a:uLnTx/>
                <a:uFillTx/>
                <a:latin typeface="Segoe UI Semibold"/>
                <a:ea typeface="+mn-ea"/>
                <a:cs typeface="Segoe UI" pitchFamily="34" charset="0"/>
              </a:rPr>
              <a:t>Extend T-SQL with R, Python, and Java</a:t>
            </a:r>
          </a:p>
        </p:txBody>
      </p:sp>
      <p:grpSp>
        <p:nvGrpSpPr>
          <p:cNvPr id="104" name="Group 48">
            <a:extLst>
              <a:ext uri="{FF2B5EF4-FFF2-40B4-BE49-F238E27FC236}">
                <a16:creationId xmlns:a16="http://schemas.microsoft.com/office/drawing/2014/main" id="{0ECF6B9E-C75E-4FA4-8D5B-D2C8F3F9BAFB}"/>
              </a:ext>
            </a:extLst>
          </p:cNvPr>
          <p:cNvGrpSpPr>
            <a:grpSpLocks noChangeAspect="1"/>
          </p:cNvGrpSpPr>
          <p:nvPr/>
        </p:nvGrpSpPr>
        <p:grpSpPr bwMode="auto">
          <a:xfrm>
            <a:off x="11075449" y="5369861"/>
            <a:ext cx="587852" cy="552053"/>
            <a:chOff x="2208" y="1009"/>
            <a:chExt cx="312" cy="293"/>
          </a:xfrm>
        </p:grpSpPr>
        <p:sp>
          <p:nvSpPr>
            <p:cNvPr id="105" name="Rectangle 49">
              <a:extLst>
                <a:ext uri="{FF2B5EF4-FFF2-40B4-BE49-F238E27FC236}">
                  <a16:creationId xmlns:a16="http://schemas.microsoft.com/office/drawing/2014/main" id="{00914AD6-192C-4919-83F8-65C882E81698}"/>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50">
              <a:extLst>
                <a:ext uri="{FF2B5EF4-FFF2-40B4-BE49-F238E27FC236}">
                  <a16:creationId xmlns:a16="http://schemas.microsoft.com/office/drawing/2014/main" id="{E3382BE2-C184-4EB6-B9E3-3D609FBB1FEA}"/>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51">
              <a:extLst>
                <a:ext uri="{FF2B5EF4-FFF2-40B4-BE49-F238E27FC236}">
                  <a16:creationId xmlns:a16="http://schemas.microsoft.com/office/drawing/2014/main" id="{E66DEEA4-D579-4115-A30F-E636405B7C45}"/>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52">
              <a:extLst>
                <a:ext uri="{FF2B5EF4-FFF2-40B4-BE49-F238E27FC236}">
                  <a16:creationId xmlns:a16="http://schemas.microsoft.com/office/drawing/2014/main" id="{A3A3ACF4-B3A7-4BF2-9DDF-CB86E41C06D5}"/>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Oval 53">
              <a:extLst>
                <a:ext uri="{FF2B5EF4-FFF2-40B4-BE49-F238E27FC236}">
                  <a16:creationId xmlns:a16="http://schemas.microsoft.com/office/drawing/2014/main" id="{B716EE22-3902-4B59-AD8D-9A1997CC5930}"/>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Oval 54">
              <a:extLst>
                <a:ext uri="{FF2B5EF4-FFF2-40B4-BE49-F238E27FC236}">
                  <a16:creationId xmlns:a16="http://schemas.microsoft.com/office/drawing/2014/main" id="{A4D4D0A9-4407-43AA-B4E4-A91F0A94FED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55">
              <a:extLst>
                <a:ext uri="{FF2B5EF4-FFF2-40B4-BE49-F238E27FC236}">
                  <a16:creationId xmlns:a16="http://schemas.microsoft.com/office/drawing/2014/main" id="{E1BDE010-D6BF-46D0-8281-7185E2AD2C26}"/>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56">
              <a:extLst>
                <a:ext uri="{FF2B5EF4-FFF2-40B4-BE49-F238E27FC236}">
                  <a16:creationId xmlns:a16="http://schemas.microsoft.com/office/drawing/2014/main" id="{13EA4CA7-047D-455C-A3EB-A18B8881A852}"/>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57">
              <a:extLst>
                <a:ext uri="{FF2B5EF4-FFF2-40B4-BE49-F238E27FC236}">
                  <a16:creationId xmlns:a16="http://schemas.microsoft.com/office/drawing/2014/main" id="{5F700107-4F70-4E59-BC6B-AFA5AFED7B8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Oval 58">
              <a:extLst>
                <a:ext uri="{FF2B5EF4-FFF2-40B4-BE49-F238E27FC236}">
                  <a16:creationId xmlns:a16="http://schemas.microsoft.com/office/drawing/2014/main" id="{D1017385-CFD7-4DC0-A877-59C575AACD0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Oval 59">
              <a:extLst>
                <a:ext uri="{FF2B5EF4-FFF2-40B4-BE49-F238E27FC236}">
                  <a16:creationId xmlns:a16="http://schemas.microsoft.com/office/drawing/2014/main" id="{FFE770C1-ED9F-47FC-891D-61841CFE13BD}"/>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Oval 60">
              <a:extLst>
                <a:ext uri="{FF2B5EF4-FFF2-40B4-BE49-F238E27FC236}">
                  <a16:creationId xmlns:a16="http://schemas.microsoft.com/office/drawing/2014/main" id="{42F305BD-5715-4EF1-8E3D-33F1E1793C87}"/>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Oval 61">
              <a:extLst>
                <a:ext uri="{FF2B5EF4-FFF2-40B4-BE49-F238E27FC236}">
                  <a16:creationId xmlns:a16="http://schemas.microsoft.com/office/drawing/2014/main" id="{5217229B-1CEB-44BE-A5A4-DFBD4AAFB5E7}"/>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Oval 62">
              <a:extLst>
                <a:ext uri="{FF2B5EF4-FFF2-40B4-BE49-F238E27FC236}">
                  <a16:creationId xmlns:a16="http://schemas.microsoft.com/office/drawing/2014/main" id="{6EAC5104-7F17-4074-8FA1-080FFB832AD5}"/>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Oval 63">
              <a:extLst>
                <a:ext uri="{FF2B5EF4-FFF2-40B4-BE49-F238E27FC236}">
                  <a16:creationId xmlns:a16="http://schemas.microsoft.com/office/drawing/2014/main" id="{5CC27BE3-2251-4EED-A344-3F61A0BE64C4}"/>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Oval 64">
              <a:extLst>
                <a:ext uri="{FF2B5EF4-FFF2-40B4-BE49-F238E27FC236}">
                  <a16:creationId xmlns:a16="http://schemas.microsoft.com/office/drawing/2014/main" id="{3DE346E6-6EE2-4AEE-8143-43E8B8D205CD}"/>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21" name="Freeform: Shape 120">
            <a:extLst>
              <a:ext uri="{FF2B5EF4-FFF2-40B4-BE49-F238E27FC236}">
                <a16:creationId xmlns:a16="http://schemas.microsoft.com/office/drawing/2014/main" id="{9C3085FB-4492-4D7A-99CE-DF27D99F0F63}"/>
              </a:ext>
            </a:extLst>
          </p:cNvPr>
          <p:cNvSpPr/>
          <p:nvPr/>
        </p:nvSpPr>
        <p:spPr bwMode="auto">
          <a:xfrm flipH="1">
            <a:off x="7803053" y="3054551"/>
            <a:ext cx="593210" cy="774850"/>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9CD09B4B-49F7-476F-AC6C-774627BF4CA4}"/>
              </a:ext>
            </a:extLst>
          </p:cNvPr>
          <p:cNvSpPr/>
          <p:nvPr/>
        </p:nvSpPr>
        <p:spPr>
          <a:xfrm>
            <a:off x="944509" y="6413320"/>
            <a:ext cx="1698285" cy="276999"/>
          </a:xfrm>
          <a:prstGeom prst="rect">
            <a:avLst/>
          </a:prstGeom>
        </p:spPr>
        <p:txBody>
          <a:bodyPr wrap="none">
            <a:spAutoFit/>
          </a:bodyPr>
          <a:lstStyle/>
          <a:p>
            <a:r>
              <a:rPr lang="en-US" sz="1200" dirty="0">
                <a:latin typeface="+mj-lt"/>
              </a:rPr>
              <a:t>Developer experience</a:t>
            </a:r>
          </a:p>
        </p:txBody>
      </p:sp>
      <p:grpSp>
        <p:nvGrpSpPr>
          <p:cNvPr id="127" name="Group 18">
            <a:extLst>
              <a:ext uri="{FF2B5EF4-FFF2-40B4-BE49-F238E27FC236}">
                <a16:creationId xmlns:a16="http://schemas.microsoft.com/office/drawing/2014/main" id="{5A1D8BEC-E65C-4056-9331-7C801A0C3D29}"/>
              </a:ext>
            </a:extLst>
          </p:cNvPr>
          <p:cNvGrpSpPr>
            <a:grpSpLocks noChangeAspect="1"/>
          </p:cNvGrpSpPr>
          <p:nvPr/>
        </p:nvGrpSpPr>
        <p:grpSpPr bwMode="auto">
          <a:xfrm>
            <a:off x="588261" y="6479734"/>
            <a:ext cx="325951" cy="144169"/>
            <a:chOff x="2204" y="1874"/>
            <a:chExt cx="312" cy="138"/>
          </a:xfrm>
        </p:grpSpPr>
        <p:sp>
          <p:nvSpPr>
            <p:cNvPr id="128" name="Freeform 19">
              <a:extLst>
                <a:ext uri="{FF2B5EF4-FFF2-40B4-BE49-F238E27FC236}">
                  <a16:creationId xmlns:a16="http://schemas.microsoft.com/office/drawing/2014/main" id="{93F75DA2-9557-4EFF-AE5A-3F4937C9723E}"/>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20">
              <a:extLst>
                <a:ext uri="{FF2B5EF4-FFF2-40B4-BE49-F238E27FC236}">
                  <a16:creationId xmlns:a16="http://schemas.microsoft.com/office/drawing/2014/main" id="{4FFC7C57-A0A3-4442-AECC-21F5D9147667}"/>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21">
              <a:extLst>
                <a:ext uri="{FF2B5EF4-FFF2-40B4-BE49-F238E27FC236}">
                  <a16:creationId xmlns:a16="http://schemas.microsoft.com/office/drawing/2014/main" id="{FC780393-2CCD-414C-B78B-19ECBFEF3489}"/>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22">
              <a:extLst>
                <a:ext uri="{FF2B5EF4-FFF2-40B4-BE49-F238E27FC236}">
                  <a16:creationId xmlns:a16="http://schemas.microsoft.com/office/drawing/2014/main" id="{F46361BC-9275-4780-827E-B9644F8F2C7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Oval 23">
              <a:extLst>
                <a:ext uri="{FF2B5EF4-FFF2-40B4-BE49-F238E27FC236}">
                  <a16:creationId xmlns:a16="http://schemas.microsoft.com/office/drawing/2014/main" id="{4E84067D-CB1B-40CD-B726-4B053068246E}"/>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Oval 24">
              <a:extLst>
                <a:ext uri="{FF2B5EF4-FFF2-40B4-BE49-F238E27FC236}">
                  <a16:creationId xmlns:a16="http://schemas.microsoft.com/office/drawing/2014/main" id="{D9389662-7F13-40A3-9FB5-B95B5239C132}"/>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Oval 25">
              <a:extLst>
                <a:ext uri="{FF2B5EF4-FFF2-40B4-BE49-F238E27FC236}">
                  <a16:creationId xmlns:a16="http://schemas.microsoft.com/office/drawing/2014/main" id="{3105E18C-B25D-48E0-992F-F0119B856573}"/>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6" name="Freeform 6">
            <a:extLst>
              <a:ext uri="{FF2B5EF4-FFF2-40B4-BE49-F238E27FC236}">
                <a16:creationId xmlns:a16="http://schemas.microsoft.com/office/drawing/2014/main" id="{EB65F3E6-AB39-45FF-AEC4-3A85DB8720B1}"/>
              </a:ext>
            </a:extLst>
          </p:cNvPr>
          <p:cNvSpPr>
            <a:spLocks noEditPoints="1"/>
          </p:cNvSpPr>
          <p:nvPr/>
        </p:nvSpPr>
        <p:spPr bwMode="auto">
          <a:xfrm>
            <a:off x="10605481" y="2326523"/>
            <a:ext cx="242888" cy="274638"/>
          </a:xfrm>
          <a:custGeom>
            <a:avLst/>
            <a:gdLst>
              <a:gd name="T0" fmla="*/ 925 w 1176"/>
              <a:gd name="T1" fmla="*/ 705 h 1320"/>
              <a:gd name="T2" fmla="*/ 1021 w 1176"/>
              <a:gd name="T3" fmla="*/ 752 h 1320"/>
              <a:gd name="T4" fmla="*/ 1082 w 1176"/>
              <a:gd name="T5" fmla="*/ 842 h 1320"/>
              <a:gd name="T6" fmla="*/ 1176 w 1176"/>
              <a:gd name="T7" fmla="*/ 1320 h 1320"/>
              <a:gd name="T8" fmla="*/ 826 w 1176"/>
              <a:gd name="T9" fmla="*/ 1320 h 1320"/>
              <a:gd name="T10" fmla="*/ 774 w 1176"/>
              <a:gd name="T11" fmla="*/ 955 h 1320"/>
              <a:gd name="T12" fmla="*/ 706 w 1176"/>
              <a:gd name="T13" fmla="*/ 860 h 1320"/>
              <a:gd name="T14" fmla="*/ 642 w 1176"/>
              <a:gd name="T15" fmla="*/ 835 h 1320"/>
              <a:gd name="T16" fmla="*/ 343 w 1176"/>
              <a:gd name="T17" fmla="*/ 835 h 1320"/>
              <a:gd name="T18" fmla="*/ 343 w 1176"/>
              <a:gd name="T19" fmla="*/ 1320 h 1320"/>
              <a:gd name="T20" fmla="*/ 0 w 1176"/>
              <a:gd name="T21" fmla="*/ 1320 h 1320"/>
              <a:gd name="T22" fmla="*/ 0 w 1176"/>
              <a:gd name="T23" fmla="*/ 0 h 1320"/>
              <a:gd name="T24" fmla="*/ 777 w 1176"/>
              <a:gd name="T25" fmla="*/ 0 h 1320"/>
              <a:gd name="T26" fmla="*/ 1131 w 1176"/>
              <a:gd name="T27" fmla="*/ 355 h 1320"/>
              <a:gd name="T28" fmla="*/ 925 w 1176"/>
              <a:gd name="T29" fmla="*/ 705 h 1320"/>
              <a:gd name="T30" fmla="*/ 647 w 1176"/>
              <a:gd name="T31" fmla="*/ 286 h 1320"/>
              <a:gd name="T32" fmla="*/ 344 w 1176"/>
              <a:gd name="T33" fmla="*/ 286 h 1320"/>
              <a:gd name="T34" fmla="*/ 344 w 1176"/>
              <a:gd name="T35" fmla="*/ 567 h 1320"/>
              <a:gd name="T36" fmla="*/ 647 w 1176"/>
              <a:gd name="T37" fmla="*/ 567 h 1320"/>
              <a:gd name="T38" fmla="*/ 788 w 1176"/>
              <a:gd name="T39" fmla="*/ 424 h 1320"/>
              <a:gd name="T40" fmla="*/ 647 w 1176"/>
              <a:gd name="T41" fmla="*/ 28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76" h="1320">
                <a:moveTo>
                  <a:pt x="925" y="705"/>
                </a:moveTo>
                <a:cubicBezTo>
                  <a:pt x="925" y="705"/>
                  <a:pt x="989" y="723"/>
                  <a:pt x="1021" y="752"/>
                </a:cubicBezTo>
                <a:cubicBezTo>
                  <a:pt x="1052" y="781"/>
                  <a:pt x="1082" y="842"/>
                  <a:pt x="1082" y="842"/>
                </a:cubicBezTo>
                <a:cubicBezTo>
                  <a:pt x="1120" y="905"/>
                  <a:pt x="1092" y="1237"/>
                  <a:pt x="1176" y="1320"/>
                </a:cubicBezTo>
                <a:cubicBezTo>
                  <a:pt x="826" y="1320"/>
                  <a:pt x="826" y="1320"/>
                  <a:pt x="826" y="1320"/>
                </a:cubicBezTo>
                <a:cubicBezTo>
                  <a:pt x="794" y="1270"/>
                  <a:pt x="786" y="980"/>
                  <a:pt x="774" y="955"/>
                </a:cubicBezTo>
                <a:cubicBezTo>
                  <a:pt x="762" y="931"/>
                  <a:pt x="732" y="881"/>
                  <a:pt x="706" y="860"/>
                </a:cubicBezTo>
                <a:cubicBezTo>
                  <a:pt x="685" y="842"/>
                  <a:pt x="664" y="835"/>
                  <a:pt x="642" y="835"/>
                </a:cubicBezTo>
                <a:cubicBezTo>
                  <a:pt x="628" y="835"/>
                  <a:pt x="343" y="835"/>
                  <a:pt x="343" y="835"/>
                </a:cubicBezTo>
                <a:cubicBezTo>
                  <a:pt x="343" y="1320"/>
                  <a:pt x="343" y="1320"/>
                  <a:pt x="343" y="1320"/>
                </a:cubicBezTo>
                <a:cubicBezTo>
                  <a:pt x="0" y="1320"/>
                  <a:pt x="0" y="1320"/>
                  <a:pt x="0" y="1320"/>
                </a:cubicBezTo>
                <a:cubicBezTo>
                  <a:pt x="0" y="0"/>
                  <a:pt x="0" y="0"/>
                  <a:pt x="0" y="0"/>
                </a:cubicBezTo>
                <a:cubicBezTo>
                  <a:pt x="777" y="0"/>
                  <a:pt x="777" y="0"/>
                  <a:pt x="777" y="0"/>
                </a:cubicBezTo>
                <a:cubicBezTo>
                  <a:pt x="777" y="0"/>
                  <a:pt x="1131" y="7"/>
                  <a:pt x="1131" y="355"/>
                </a:cubicBezTo>
                <a:cubicBezTo>
                  <a:pt x="1131" y="702"/>
                  <a:pt x="925" y="705"/>
                  <a:pt x="925" y="705"/>
                </a:cubicBezTo>
                <a:close/>
                <a:moveTo>
                  <a:pt x="647" y="286"/>
                </a:moveTo>
                <a:cubicBezTo>
                  <a:pt x="344" y="286"/>
                  <a:pt x="344" y="286"/>
                  <a:pt x="344" y="286"/>
                </a:cubicBezTo>
                <a:cubicBezTo>
                  <a:pt x="344" y="567"/>
                  <a:pt x="344" y="567"/>
                  <a:pt x="344" y="567"/>
                </a:cubicBezTo>
                <a:cubicBezTo>
                  <a:pt x="647" y="567"/>
                  <a:pt x="647" y="567"/>
                  <a:pt x="647" y="567"/>
                </a:cubicBezTo>
                <a:cubicBezTo>
                  <a:pt x="647" y="567"/>
                  <a:pt x="788" y="566"/>
                  <a:pt x="788" y="424"/>
                </a:cubicBezTo>
                <a:cubicBezTo>
                  <a:pt x="788" y="279"/>
                  <a:pt x="647" y="286"/>
                  <a:pt x="647" y="2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67" name="Group 166">
            <a:extLst>
              <a:ext uri="{FF2B5EF4-FFF2-40B4-BE49-F238E27FC236}">
                <a16:creationId xmlns:a16="http://schemas.microsoft.com/office/drawing/2014/main" id="{5AA5CF33-AFD2-4397-92EF-F3961FECB9C1}"/>
              </a:ext>
            </a:extLst>
          </p:cNvPr>
          <p:cNvGrpSpPr/>
          <p:nvPr/>
        </p:nvGrpSpPr>
        <p:grpSpPr>
          <a:xfrm>
            <a:off x="6374148" y="2555137"/>
            <a:ext cx="794172" cy="595629"/>
            <a:chOff x="11134725" y="2487613"/>
            <a:chExt cx="495300" cy="371475"/>
          </a:xfrm>
        </p:grpSpPr>
        <p:sp>
          <p:nvSpPr>
            <p:cNvPr id="168" name="Rectangle 225">
              <a:extLst>
                <a:ext uri="{FF2B5EF4-FFF2-40B4-BE49-F238E27FC236}">
                  <a16:creationId xmlns:a16="http://schemas.microsoft.com/office/drawing/2014/main" id="{5B707703-5F22-4769-ACDA-6EC70E000114}"/>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9" name="Rectangle 226">
              <a:extLst>
                <a:ext uri="{FF2B5EF4-FFF2-40B4-BE49-F238E27FC236}">
                  <a16:creationId xmlns:a16="http://schemas.microsoft.com/office/drawing/2014/main" id="{DEA2B900-5206-42A7-9817-1C59DF69F04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0" name="Oval 227">
              <a:extLst>
                <a:ext uri="{FF2B5EF4-FFF2-40B4-BE49-F238E27FC236}">
                  <a16:creationId xmlns:a16="http://schemas.microsoft.com/office/drawing/2014/main" id="{06429176-CED3-4918-A557-AEE3F6A70DB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1" name="Oval 228">
              <a:extLst>
                <a:ext uri="{FF2B5EF4-FFF2-40B4-BE49-F238E27FC236}">
                  <a16:creationId xmlns:a16="http://schemas.microsoft.com/office/drawing/2014/main" id="{54F7BC08-786F-4E7D-8B27-9595ABE3B97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2" name="Oval 229">
              <a:extLst>
                <a:ext uri="{FF2B5EF4-FFF2-40B4-BE49-F238E27FC236}">
                  <a16:creationId xmlns:a16="http://schemas.microsoft.com/office/drawing/2014/main" id="{0EDFF3C9-430F-4463-A35F-15696CAC32A4}"/>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3" name="Rectangle 230">
              <a:extLst>
                <a:ext uri="{FF2B5EF4-FFF2-40B4-BE49-F238E27FC236}">
                  <a16:creationId xmlns:a16="http://schemas.microsoft.com/office/drawing/2014/main" id="{C68054BE-BA6A-4DBD-8B60-ECB8A37CD46B}"/>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4" name="Rectangle 231">
              <a:extLst>
                <a:ext uri="{FF2B5EF4-FFF2-40B4-BE49-F238E27FC236}">
                  <a16:creationId xmlns:a16="http://schemas.microsoft.com/office/drawing/2014/main" id="{C7C7C1CE-2BAE-4B89-9FB2-B29C67A9136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5" name="Rectangle 232">
              <a:extLst>
                <a:ext uri="{FF2B5EF4-FFF2-40B4-BE49-F238E27FC236}">
                  <a16:creationId xmlns:a16="http://schemas.microsoft.com/office/drawing/2014/main" id="{3BE2754B-4396-428E-BC23-EC88D2D3EFA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6" name="Rectangle 233">
              <a:extLst>
                <a:ext uri="{FF2B5EF4-FFF2-40B4-BE49-F238E27FC236}">
                  <a16:creationId xmlns:a16="http://schemas.microsoft.com/office/drawing/2014/main" id="{94E6EA28-65BB-4599-8CBA-7186AA0873E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7" name="Rectangle 234">
              <a:extLst>
                <a:ext uri="{FF2B5EF4-FFF2-40B4-BE49-F238E27FC236}">
                  <a16:creationId xmlns:a16="http://schemas.microsoft.com/office/drawing/2014/main" id="{797898F8-6201-409C-9497-8F2D336712E6}"/>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8" name="Rectangle 235">
              <a:extLst>
                <a:ext uri="{FF2B5EF4-FFF2-40B4-BE49-F238E27FC236}">
                  <a16:creationId xmlns:a16="http://schemas.microsoft.com/office/drawing/2014/main" id="{BEC95ED2-2058-4DAE-B1D0-657B75A1B272}"/>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83" name="Group 182">
            <a:extLst>
              <a:ext uri="{FF2B5EF4-FFF2-40B4-BE49-F238E27FC236}">
                <a16:creationId xmlns:a16="http://schemas.microsoft.com/office/drawing/2014/main" id="{D6D2AB64-B009-4DE2-B2E7-905366E44870}"/>
              </a:ext>
            </a:extLst>
          </p:cNvPr>
          <p:cNvGrpSpPr/>
          <p:nvPr/>
        </p:nvGrpSpPr>
        <p:grpSpPr>
          <a:xfrm>
            <a:off x="10511322" y="4252417"/>
            <a:ext cx="458758" cy="285389"/>
            <a:chOff x="10511322" y="4184742"/>
            <a:chExt cx="458758" cy="285389"/>
          </a:xfrm>
        </p:grpSpPr>
        <p:pic>
          <p:nvPicPr>
            <p:cNvPr id="102" name="Picture 2" descr="Image result for .net">
              <a:extLst>
                <a:ext uri="{FF2B5EF4-FFF2-40B4-BE49-F238E27FC236}">
                  <a16:creationId xmlns:a16="http://schemas.microsoft.com/office/drawing/2014/main" id="{13235DAD-61BC-4D35-B9AE-8143062BDACF}"/>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l="21112" t="41721" r="21112"/>
            <a:stretch/>
          </p:blipFill>
          <p:spPr bwMode="auto">
            <a:xfrm>
              <a:off x="10511322" y="4223330"/>
              <a:ext cx="458758" cy="246801"/>
            </a:xfrm>
            <a:prstGeom prst="rect">
              <a:avLst/>
            </a:prstGeom>
            <a:noFill/>
            <a:extLst>
              <a:ext uri="{909E8E84-426E-40DD-AFC4-6F175D3DCCD1}">
                <a14:hiddenFill xmlns:a14="http://schemas.microsoft.com/office/drawing/2010/main">
                  <a:solidFill>
                    <a:srgbClr val="FFFFFF"/>
                  </a:solidFill>
                </a14:hiddenFill>
              </a:ext>
            </a:extLst>
          </p:spPr>
        </p:pic>
        <p:sp useBgFill="1">
          <p:nvSpPr>
            <p:cNvPr id="182" name="Rectangle 181">
              <a:extLst>
                <a:ext uri="{FF2B5EF4-FFF2-40B4-BE49-F238E27FC236}">
                  <a16:creationId xmlns:a16="http://schemas.microsoft.com/office/drawing/2014/main" id="{9A3D71DB-3732-43DE-A931-A57B4E987FC7}"/>
                </a:ext>
              </a:extLst>
            </p:cNvPr>
            <p:cNvSpPr/>
            <p:nvPr/>
          </p:nvSpPr>
          <p:spPr bwMode="auto">
            <a:xfrm>
              <a:off x="10511322" y="4184742"/>
              <a:ext cx="109053" cy="4571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4" name="Group 9">
            <a:extLst>
              <a:ext uri="{FF2B5EF4-FFF2-40B4-BE49-F238E27FC236}">
                <a16:creationId xmlns:a16="http://schemas.microsoft.com/office/drawing/2014/main" id="{D4ED32AE-0954-47C4-8F66-0C298BC68EB2}"/>
              </a:ext>
            </a:extLst>
          </p:cNvPr>
          <p:cNvGrpSpPr>
            <a:grpSpLocks noChangeAspect="1"/>
          </p:cNvGrpSpPr>
          <p:nvPr/>
        </p:nvGrpSpPr>
        <p:grpSpPr bwMode="auto">
          <a:xfrm>
            <a:off x="8847138" y="5807075"/>
            <a:ext cx="342900" cy="406400"/>
            <a:chOff x="5573" y="3658"/>
            <a:chExt cx="216" cy="256"/>
          </a:xfrm>
        </p:grpSpPr>
        <p:sp>
          <p:nvSpPr>
            <p:cNvPr id="185" name="AutoShape 8">
              <a:extLst>
                <a:ext uri="{FF2B5EF4-FFF2-40B4-BE49-F238E27FC236}">
                  <a16:creationId xmlns:a16="http://schemas.microsoft.com/office/drawing/2014/main" id="{C24BC09B-7788-4746-9ED1-8059F45F841F}"/>
                </a:ext>
              </a:extLst>
            </p:cNvPr>
            <p:cNvSpPr>
              <a:spLocks noChangeAspect="1" noChangeArrowheads="1" noTextEdit="1"/>
            </p:cNvSpPr>
            <p:nvPr/>
          </p:nvSpPr>
          <p:spPr bwMode="auto">
            <a:xfrm>
              <a:off x="5573" y="3658"/>
              <a:ext cx="216"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0">
              <a:extLst>
                <a:ext uri="{FF2B5EF4-FFF2-40B4-BE49-F238E27FC236}">
                  <a16:creationId xmlns:a16="http://schemas.microsoft.com/office/drawing/2014/main" id="{015D0087-0C34-406F-80A8-7126E9ED84DD}"/>
                </a:ext>
              </a:extLst>
            </p:cNvPr>
            <p:cNvSpPr>
              <a:spLocks/>
            </p:cNvSpPr>
            <p:nvPr/>
          </p:nvSpPr>
          <p:spPr bwMode="auto">
            <a:xfrm>
              <a:off x="5675" y="3716"/>
              <a:ext cx="5" cy="2"/>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1">
              <a:extLst>
                <a:ext uri="{FF2B5EF4-FFF2-40B4-BE49-F238E27FC236}">
                  <a16:creationId xmlns:a16="http://schemas.microsoft.com/office/drawing/2014/main" id="{4A43CB35-47C1-494F-9B61-3E91358311DF}"/>
                </a:ext>
              </a:extLst>
            </p:cNvPr>
            <p:cNvSpPr>
              <a:spLocks/>
            </p:cNvSpPr>
            <p:nvPr/>
          </p:nvSpPr>
          <p:spPr bwMode="auto">
            <a:xfrm>
              <a:off x="5664" y="3716"/>
              <a:ext cx="2" cy="2"/>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2">
              <a:extLst>
                <a:ext uri="{FF2B5EF4-FFF2-40B4-BE49-F238E27FC236}">
                  <a16:creationId xmlns:a16="http://schemas.microsoft.com/office/drawing/2014/main" id="{EBC16AD0-455A-4A99-9A9C-04046C354676}"/>
                </a:ext>
              </a:extLst>
            </p:cNvPr>
            <p:cNvSpPr>
              <a:spLocks noEditPoints="1"/>
            </p:cNvSpPr>
            <p:nvPr/>
          </p:nvSpPr>
          <p:spPr bwMode="auto">
            <a:xfrm>
              <a:off x="5573" y="3658"/>
              <a:ext cx="216" cy="256"/>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solidFill>
              <a:srgbClr val="0202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70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05 Activity:</a:t>
            </a:r>
            <a:br>
              <a:rPr lang="en-US" dirty="0"/>
            </a:br>
            <a:r>
              <a:rPr lang="en-US" dirty="0"/>
              <a:t>Extending T-SQL with Java</a:t>
            </a:r>
          </a:p>
        </p:txBody>
      </p:sp>
    </p:spTree>
    <p:extLst>
      <p:ext uri="{BB962C8B-B14F-4D97-AF65-F5344CB8AC3E}">
        <p14:creationId xmlns:p14="http://schemas.microsoft.com/office/powerpoint/2010/main" val="7287059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06</a:t>
            </a:r>
            <a:br>
              <a:rPr lang="en-US" dirty="0"/>
            </a:br>
            <a:r>
              <a:rPr lang="en-US" dirty="0"/>
              <a:t>SQL Server 2019 on Linux and Containers</a:t>
            </a:r>
          </a:p>
        </p:txBody>
      </p:sp>
    </p:spTree>
    <p:extLst>
      <p:ext uri="{BB962C8B-B14F-4D97-AF65-F5344CB8AC3E}">
        <p14:creationId xmlns:p14="http://schemas.microsoft.com/office/powerpoint/2010/main" val="31933055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888494F7-0A50-443A-B142-528F5323B9BE}"/>
              </a:ext>
            </a:extLst>
          </p:cNvPr>
          <p:cNvSpPr/>
          <p:nvPr/>
        </p:nvSpPr>
        <p:spPr bwMode="auto">
          <a:xfrm>
            <a:off x="9318578" y="988423"/>
            <a:ext cx="2368325" cy="5395300"/>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28" name="Rectangle 127">
            <a:extLst>
              <a:ext uri="{FF2B5EF4-FFF2-40B4-BE49-F238E27FC236}">
                <a16:creationId xmlns:a16="http://schemas.microsoft.com/office/drawing/2014/main" id="{478616B3-48BB-422A-AAA3-74B9973C20BF}"/>
              </a:ext>
            </a:extLst>
          </p:cNvPr>
          <p:cNvSpPr/>
          <p:nvPr/>
        </p:nvSpPr>
        <p:spPr bwMode="auto">
          <a:xfrm>
            <a:off x="6603655" y="988423"/>
            <a:ext cx="2368325" cy="2340265"/>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130" name="Rectangle 129">
            <a:extLst>
              <a:ext uri="{FF2B5EF4-FFF2-40B4-BE49-F238E27FC236}">
                <a16:creationId xmlns:a16="http://schemas.microsoft.com/office/drawing/2014/main" id="{6386B103-5487-48CA-8B0B-1A2BB3898EAA}"/>
              </a:ext>
            </a:extLst>
          </p:cNvPr>
          <p:cNvSpPr/>
          <p:nvPr/>
        </p:nvSpPr>
        <p:spPr bwMode="auto">
          <a:xfrm>
            <a:off x="6601097" y="4043458"/>
            <a:ext cx="2373441" cy="2340265"/>
          </a:xfrm>
          <a:prstGeom prst="rect">
            <a:avLst/>
          </a:prstGeom>
          <a:noFill/>
          <a:ln w="15875" cap="flat" cmpd="sng" algn="ctr">
            <a:solidFill>
              <a:schemeClr val="tx1"/>
            </a:solidFill>
            <a:prstDash val="sysDash"/>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mn-ea"/>
              <a:cs typeface="Segoe UI" pitchFamily="34" charset="0"/>
            </a:endParaRPr>
          </a:p>
        </p:txBody>
      </p:sp>
      <p:sp>
        <p:nvSpPr>
          <p:cNvPr id="3" name="Text Placeholder 2">
            <a:extLst>
              <a:ext uri="{FF2B5EF4-FFF2-40B4-BE49-F238E27FC236}">
                <a16:creationId xmlns:a16="http://schemas.microsoft.com/office/drawing/2014/main" id="{7B2A7C7E-7B3C-4E4F-9853-16303F557B12}"/>
              </a:ext>
            </a:extLst>
          </p:cNvPr>
          <p:cNvSpPr>
            <a:spLocks noGrp="1"/>
          </p:cNvSpPr>
          <p:nvPr>
            <p:ph type="body" sz="quarter" idx="10"/>
          </p:nvPr>
        </p:nvSpPr>
        <p:spPr>
          <a:xfrm>
            <a:off x="588262" y="1732224"/>
            <a:ext cx="5333763" cy="4034951"/>
          </a:xfrm>
        </p:spPr>
        <p:txBody>
          <a:bodyPr/>
          <a:lstStyle/>
          <a:p>
            <a:r>
              <a:rPr lang="en-US" sz="2400" dirty="0"/>
              <a:t>New capabilities for Linux</a:t>
            </a:r>
          </a:p>
          <a:p>
            <a:pPr lvl="1"/>
            <a:r>
              <a:rPr lang="en-US" sz="1800" dirty="0"/>
              <a:t>Replication</a:t>
            </a:r>
          </a:p>
          <a:p>
            <a:pPr lvl="1"/>
            <a:r>
              <a:rPr lang="en-US" sz="1800" dirty="0"/>
              <a:t>Change Data Capture</a:t>
            </a:r>
          </a:p>
          <a:p>
            <a:pPr lvl="1"/>
            <a:r>
              <a:rPr lang="en-US" sz="1800" dirty="0"/>
              <a:t>Distributed transactions</a:t>
            </a:r>
          </a:p>
          <a:p>
            <a:pPr lvl="1"/>
            <a:r>
              <a:rPr lang="en-US" sz="1800" dirty="0"/>
              <a:t>Machine Learning</a:t>
            </a:r>
          </a:p>
          <a:p>
            <a:pPr lvl="1"/>
            <a:r>
              <a:rPr lang="en-US" sz="1800" dirty="0"/>
              <a:t>Polybase</a:t>
            </a:r>
          </a:p>
          <a:p>
            <a:pPr lvl="1"/>
            <a:r>
              <a:rPr lang="en-US" sz="1800" dirty="0"/>
              <a:t>Tempdb files auto-config</a:t>
            </a:r>
          </a:p>
          <a:p>
            <a:r>
              <a:rPr lang="en-US" sz="2400" dirty="0"/>
              <a:t>Containers</a:t>
            </a:r>
          </a:p>
          <a:p>
            <a:pPr lvl="1"/>
            <a:r>
              <a:rPr lang="en-US" sz="1800" dirty="0"/>
              <a:t>Microsoft Container Registry</a:t>
            </a:r>
          </a:p>
          <a:p>
            <a:pPr lvl="1"/>
            <a:r>
              <a:rPr lang="en-US" sz="1800" dirty="0"/>
              <a:t>Red Hat Images</a:t>
            </a:r>
          </a:p>
          <a:p>
            <a:pPr lvl="1"/>
            <a:r>
              <a:rPr lang="en-US" sz="1800" dirty="0"/>
              <a:t>Non-root Containers</a:t>
            </a:r>
          </a:p>
        </p:txBody>
      </p:sp>
      <p:sp>
        <p:nvSpPr>
          <p:cNvPr id="2" name="Title 1">
            <a:extLst>
              <a:ext uri="{FF2B5EF4-FFF2-40B4-BE49-F238E27FC236}">
                <a16:creationId xmlns:a16="http://schemas.microsoft.com/office/drawing/2014/main" id="{D0E37A8B-817C-4BAF-97EA-57F6E0E697E8}"/>
              </a:ext>
            </a:extLst>
          </p:cNvPr>
          <p:cNvSpPr>
            <a:spLocks noGrp="1"/>
          </p:cNvSpPr>
          <p:nvPr>
            <p:ph type="title"/>
          </p:nvPr>
        </p:nvSpPr>
        <p:spPr>
          <a:xfrm>
            <a:off x="505097" y="275884"/>
            <a:ext cx="4896264" cy="1107996"/>
          </a:xfrm>
        </p:spPr>
        <p:txBody>
          <a:bodyPr/>
          <a:lstStyle/>
          <a:p>
            <a:r>
              <a:rPr lang="en-US" sz="3600" dirty="0"/>
              <a:t>Platform of choice with compatibility </a:t>
            </a:r>
          </a:p>
        </p:txBody>
      </p:sp>
      <p:sp>
        <p:nvSpPr>
          <p:cNvPr id="66" name="Freeform 130">
            <a:extLst>
              <a:ext uri="{FF2B5EF4-FFF2-40B4-BE49-F238E27FC236}">
                <a16:creationId xmlns:a16="http://schemas.microsoft.com/office/drawing/2014/main" id="{E9D4207B-1BF2-4310-9D89-B3412F3D2F03}"/>
              </a:ext>
            </a:extLst>
          </p:cNvPr>
          <p:cNvSpPr>
            <a:spLocks noChangeAspect="1" noEditPoints="1"/>
          </p:cNvSpPr>
          <p:nvPr/>
        </p:nvSpPr>
        <p:spPr bwMode="black">
          <a:xfrm>
            <a:off x="7131270" y="1504674"/>
            <a:ext cx="1313094" cy="130776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Semilight"/>
            </a:endParaRPr>
          </a:p>
        </p:txBody>
      </p:sp>
      <p:sp>
        <p:nvSpPr>
          <p:cNvPr id="117" name="Rectangle 116">
            <a:extLst>
              <a:ext uri="{FF2B5EF4-FFF2-40B4-BE49-F238E27FC236}">
                <a16:creationId xmlns:a16="http://schemas.microsoft.com/office/drawing/2014/main" id="{54E7FC1F-07BF-47F6-9AC9-FC08C9C13E14}"/>
              </a:ext>
            </a:extLst>
          </p:cNvPr>
          <p:cNvSpPr/>
          <p:nvPr/>
        </p:nvSpPr>
        <p:spPr bwMode="auto">
          <a:xfrm>
            <a:off x="9320001" y="622663"/>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dirty="0">
                <a:solidFill>
                  <a:schemeClr val="accent1"/>
                </a:solidFill>
                <a:latin typeface="+mj-lt"/>
              </a:rPr>
              <a:t>Linux </a:t>
            </a:r>
          </a:p>
        </p:txBody>
      </p:sp>
      <p:sp>
        <p:nvSpPr>
          <p:cNvPr id="118" name="Rectangle 117">
            <a:extLst>
              <a:ext uri="{FF2B5EF4-FFF2-40B4-BE49-F238E27FC236}">
                <a16:creationId xmlns:a16="http://schemas.microsoft.com/office/drawing/2014/main" id="{203C8B16-AA13-4621-9D80-C5882CD6DDD7}"/>
              </a:ext>
            </a:extLst>
          </p:cNvPr>
          <p:cNvSpPr/>
          <p:nvPr/>
        </p:nvSpPr>
        <p:spPr bwMode="auto">
          <a:xfrm>
            <a:off x="6601097" y="3684245"/>
            <a:ext cx="2531706" cy="359213"/>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dirty="0">
                <a:solidFill>
                  <a:schemeClr val="accent1"/>
                </a:solidFill>
                <a:latin typeface="+mj-lt"/>
              </a:rPr>
              <a:t>Containers and Kubernetes </a:t>
            </a:r>
          </a:p>
        </p:txBody>
      </p:sp>
      <p:sp>
        <p:nvSpPr>
          <p:cNvPr id="119" name="Rectangle 118">
            <a:extLst>
              <a:ext uri="{FF2B5EF4-FFF2-40B4-BE49-F238E27FC236}">
                <a16:creationId xmlns:a16="http://schemas.microsoft.com/office/drawing/2014/main" id="{4EE6BCB6-81BD-4C2C-8B20-007B7E00D5BD}"/>
              </a:ext>
            </a:extLst>
          </p:cNvPr>
          <p:cNvSpPr/>
          <p:nvPr/>
        </p:nvSpPr>
        <p:spPr bwMode="auto">
          <a:xfrm>
            <a:off x="6599924" y="625937"/>
            <a:ext cx="2201269" cy="365760"/>
          </a:xfrm>
          <a:prstGeom prst="rect">
            <a:avLst/>
          </a:prstGeom>
          <a:noFill/>
          <a:ln w="38100" cap="flat" cmpd="sng" algn="ctr">
            <a:noFill/>
            <a:prstDash val="solid"/>
            <a:miter lim="800000"/>
            <a:headEnd type="none" w="med" len="med"/>
            <a:tailEnd type="none" w="med" len="med"/>
          </a:ln>
          <a:effectLst/>
        </p:spPr>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defTabSz="914363">
              <a:defRPr/>
            </a:pPr>
            <a:r>
              <a:rPr lang="en-US" sz="1400" dirty="0">
                <a:solidFill>
                  <a:schemeClr val="accent1"/>
                </a:solidFill>
                <a:latin typeface="+mj-lt"/>
              </a:rPr>
              <a:t>Windows</a:t>
            </a:r>
          </a:p>
        </p:txBody>
      </p:sp>
      <p:grpSp>
        <p:nvGrpSpPr>
          <p:cNvPr id="80" name="Group 79">
            <a:extLst>
              <a:ext uri="{FF2B5EF4-FFF2-40B4-BE49-F238E27FC236}">
                <a16:creationId xmlns:a16="http://schemas.microsoft.com/office/drawing/2014/main" id="{D14DAD96-9136-4B3A-9342-0D4AE8430674}"/>
              </a:ext>
            </a:extLst>
          </p:cNvPr>
          <p:cNvGrpSpPr/>
          <p:nvPr/>
        </p:nvGrpSpPr>
        <p:grpSpPr>
          <a:xfrm>
            <a:off x="9734390" y="4095672"/>
            <a:ext cx="1536701" cy="715962"/>
            <a:chOff x="4986337" y="5373688"/>
            <a:chExt cx="1536701" cy="715962"/>
          </a:xfrm>
          <a:solidFill>
            <a:srgbClr val="0078D7"/>
          </a:solidFill>
        </p:grpSpPr>
        <p:grpSp>
          <p:nvGrpSpPr>
            <p:cNvPr id="81" name="Group 80">
              <a:extLst>
                <a:ext uri="{FF2B5EF4-FFF2-40B4-BE49-F238E27FC236}">
                  <a16:creationId xmlns:a16="http://schemas.microsoft.com/office/drawing/2014/main" id="{68BE08B6-A62F-475C-8C10-6E51798F7FEF}"/>
                </a:ext>
              </a:extLst>
            </p:cNvPr>
            <p:cNvGrpSpPr/>
            <p:nvPr/>
          </p:nvGrpSpPr>
          <p:grpSpPr>
            <a:xfrm>
              <a:off x="5251450" y="5762625"/>
              <a:ext cx="1271588" cy="327025"/>
              <a:chOff x="5251450" y="5762625"/>
              <a:chExt cx="1271588" cy="327025"/>
            </a:xfrm>
            <a:grpFill/>
          </p:grpSpPr>
          <p:sp>
            <p:nvSpPr>
              <p:cNvPr id="85" name="Freeform 28">
                <a:extLst>
                  <a:ext uri="{FF2B5EF4-FFF2-40B4-BE49-F238E27FC236}">
                    <a16:creationId xmlns:a16="http://schemas.microsoft.com/office/drawing/2014/main" id="{28DEF712-A814-4F0B-BEF6-EE18CB95B1D5}"/>
                  </a:ext>
                </a:extLst>
              </p:cNvPr>
              <p:cNvSpPr>
                <a:spLocks noEditPoints="1"/>
              </p:cNvSpPr>
              <p:nvPr/>
            </p:nvSpPr>
            <p:spPr bwMode="auto">
              <a:xfrm>
                <a:off x="6475413" y="6034088"/>
                <a:ext cx="47625" cy="47625"/>
              </a:xfrm>
              <a:custGeom>
                <a:avLst/>
                <a:gdLst>
                  <a:gd name="T0" fmla="*/ 38 w 75"/>
                  <a:gd name="T1" fmla="*/ 0 h 75"/>
                  <a:gd name="T2" fmla="*/ 0 w 75"/>
                  <a:gd name="T3" fmla="*/ 38 h 75"/>
                  <a:gd name="T4" fmla="*/ 38 w 75"/>
                  <a:gd name="T5" fmla="*/ 75 h 75"/>
                  <a:gd name="T6" fmla="*/ 75 w 75"/>
                  <a:gd name="T7" fmla="*/ 37 h 75"/>
                  <a:gd name="T8" fmla="*/ 38 w 75"/>
                  <a:gd name="T9" fmla="*/ 0 h 75"/>
                  <a:gd name="T10" fmla="*/ 38 w 75"/>
                  <a:gd name="T11" fmla="*/ 67 h 75"/>
                  <a:gd name="T12" fmla="*/ 8 w 75"/>
                  <a:gd name="T13" fmla="*/ 38 h 75"/>
                  <a:gd name="T14" fmla="*/ 38 w 75"/>
                  <a:gd name="T15" fmla="*/ 8 h 75"/>
                  <a:gd name="T16" fmla="*/ 68 w 75"/>
                  <a:gd name="T17" fmla="*/ 37 h 75"/>
                  <a:gd name="T18" fmla="*/ 38 w 75"/>
                  <a:gd name="T19" fmla="*/ 6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5">
                    <a:moveTo>
                      <a:pt x="38" y="0"/>
                    </a:moveTo>
                    <a:cubicBezTo>
                      <a:pt x="17" y="0"/>
                      <a:pt x="0" y="17"/>
                      <a:pt x="0" y="38"/>
                    </a:cubicBezTo>
                    <a:cubicBezTo>
                      <a:pt x="0" y="58"/>
                      <a:pt x="17" y="75"/>
                      <a:pt x="38" y="75"/>
                    </a:cubicBezTo>
                    <a:cubicBezTo>
                      <a:pt x="59" y="75"/>
                      <a:pt x="75" y="58"/>
                      <a:pt x="75" y="37"/>
                    </a:cubicBezTo>
                    <a:cubicBezTo>
                      <a:pt x="75" y="17"/>
                      <a:pt x="59" y="0"/>
                      <a:pt x="38" y="0"/>
                    </a:cubicBezTo>
                    <a:close/>
                    <a:moveTo>
                      <a:pt x="38" y="67"/>
                    </a:moveTo>
                    <a:cubicBezTo>
                      <a:pt x="21" y="67"/>
                      <a:pt x="8" y="54"/>
                      <a:pt x="8" y="38"/>
                    </a:cubicBezTo>
                    <a:cubicBezTo>
                      <a:pt x="8" y="21"/>
                      <a:pt x="21" y="8"/>
                      <a:pt x="38" y="8"/>
                    </a:cubicBezTo>
                    <a:cubicBezTo>
                      <a:pt x="55" y="8"/>
                      <a:pt x="68" y="21"/>
                      <a:pt x="68" y="37"/>
                    </a:cubicBezTo>
                    <a:cubicBezTo>
                      <a:pt x="68" y="54"/>
                      <a:pt x="55" y="67"/>
                      <a:pt x="38" y="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6" name="Freeform 29">
                <a:extLst>
                  <a:ext uri="{FF2B5EF4-FFF2-40B4-BE49-F238E27FC236}">
                    <a16:creationId xmlns:a16="http://schemas.microsoft.com/office/drawing/2014/main" id="{9EE86AEE-249E-4A53-9DAB-F8CF27611B69}"/>
                  </a:ext>
                </a:extLst>
              </p:cNvPr>
              <p:cNvSpPr>
                <a:spLocks/>
              </p:cNvSpPr>
              <p:nvPr/>
            </p:nvSpPr>
            <p:spPr bwMode="auto">
              <a:xfrm>
                <a:off x="5251450" y="5762625"/>
                <a:ext cx="290513" cy="319088"/>
              </a:xfrm>
              <a:custGeom>
                <a:avLst/>
                <a:gdLst>
                  <a:gd name="T0" fmla="*/ 324 w 452"/>
                  <a:gd name="T1" fmla="*/ 208 h 495"/>
                  <a:gd name="T2" fmla="*/ 154 w 452"/>
                  <a:gd name="T3" fmla="*/ 183 h 495"/>
                  <a:gd name="T4" fmla="*/ 110 w 452"/>
                  <a:gd name="T5" fmla="*/ 141 h 495"/>
                  <a:gd name="T6" fmla="*/ 147 w 452"/>
                  <a:gd name="T7" fmla="*/ 103 h 495"/>
                  <a:gd name="T8" fmla="*/ 424 w 452"/>
                  <a:gd name="T9" fmla="*/ 103 h 495"/>
                  <a:gd name="T10" fmla="*/ 424 w 452"/>
                  <a:gd name="T11" fmla="*/ 0 h 495"/>
                  <a:gd name="T12" fmla="*/ 148 w 452"/>
                  <a:gd name="T13" fmla="*/ 0 h 495"/>
                  <a:gd name="T14" fmla="*/ 0 w 452"/>
                  <a:gd name="T15" fmla="*/ 141 h 495"/>
                  <a:gd name="T16" fmla="*/ 128 w 452"/>
                  <a:gd name="T17" fmla="*/ 286 h 495"/>
                  <a:gd name="T18" fmla="*/ 298 w 452"/>
                  <a:gd name="T19" fmla="*/ 311 h 495"/>
                  <a:gd name="T20" fmla="*/ 343 w 452"/>
                  <a:gd name="T21" fmla="*/ 354 h 495"/>
                  <a:gd name="T22" fmla="*/ 305 w 452"/>
                  <a:gd name="T23" fmla="*/ 391 h 495"/>
                  <a:gd name="T24" fmla="*/ 103 w 452"/>
                  <a:gd name="T25" fmla="*/ 391 h 495"/>
                  <a:gd name="T26" fmla="*/ 103 w 452"/>
                  <a:gd name="T27" fmla="*/ 391 h 495"/>
                  <a:gd name="T28" fmla="*/ 19 w 452"/>
                  <a:gd name="T29" fmla="*/ 485 h 495"/>
                  <a:gd name="T30" fmla="*/ 19 w 452"/>
                  <a:gd name="T31" fmla="*/ 495 h 495"/>
                  <a:gd name="T32" fmla="*/ 305 w 452"/>
                  <a:gd name="T33" fmla="*/ 495 h 495"/>
                  <a:gd name="T34" fmla="*/ 452 w 452"/>
                  <a:gd name="T35" fmla="*/ 354 h 495"/>
                  <a:gd name="T36" fmla="*/ 324 w 452"/>
                  <a:gd name="T37"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95">
                    <a:moveTo>
                      <a:pt x="324" y="208"/>
                    </a:moveTo>
                    <a:cubicBezTo>
                      <a:pt x="323" y="208"/>
                      <a:pt x="156" y="184"/>
                      <a:pt x="154" y="183"/>
                    </a:cubicBezTo>
                    <a:cubicBezTo>
                      <a:pt x="125" y="179"/>
                      <a:pt x="110" y="164"/>
                      <a:pt x="110" y="141"/>
                    </a:cubicBezTo>
                    <a:cubicBezTo>
                      <a:pt x="110" y="117"/>
                      <a:pt x="130" y="103"/>
                      <a:pt x="147" y="103"/>
                    </a:cubicBezTo>
                    <a:cubicBezTo>
                      <a:pt x="424" y="103"/>
                      <a:pt x="424" y="103"/>
                      <a:pt x="424" y="103"/>
                    </a:cubicBezTo>
                    <a:cubicBezTo>
                      <a:pt x="424" y="0"/>
                      <a:pt x="424" y="0"/>
                      <a:pt x="424" y="0"/>
                    </a:cubicBezTo>
                    <a:cubicBezTo>
                      <a:pt x="424" y="0"/>
                      <a:pt x="151" y="0"/>
                      <a:pt x="148" y="0"/>
                    </a:cubicBezTo>
                    <a:cubicBezTo>
                      <a:pt x="60" y="0"/>
                      <a:pt x="0" y="66"/>
                      <a:pt x="0" y="141"/>
                    </a:cubicBezTo>
                    <a:cubicBezTo>
                      <a:pt x="0" y="205"/>
                      <a:pt x="39" y="272"/>
                      <a:pt x="128" y="286"/>
                    </a:cubicBezTo>
                    <a:cubicBezTo>
                      <a:pt x="129" y="286"/>
                      <a:pt x="297" y="311"/>
                      <a:pt x="298" y="311"/>
                    </a:cubicBezTo>
                    <a:cubicBezTo>
                      <a:pt x="328" y="316"/>
                      <a:pt x="343" y="330"/>
                      <a:pt x="343" y="354"/>
                    </a:cubicBezTo>
                    <a:cubicBezTo>
                      <a:pt x="343" y="378"/>
                      <a:pt x="322" y="391"/>
                      <a:pt x="305" y="391"/>
                    </a:cubicBezTo>
                    <a:cubicBezTo>
                      <a:pt x="103" y="391"/>
                      <a:pt x="103" y="391"/>
                      <a:pt x="103" y="391"/>
                    </a:cubicBezTo>
                    <a:cubicBezTo>
                      <a:pt x="103" y="391"/>
                      <a:pt x="103" y="391"/>
                      <a:pt x="103" y="391"/>
                    </a:cubicBezTo>
                    <a:cubicBezTo>
                      <a:pt x="62" y="393"/>
                      <a:pt x="19" y="424"/>
                      <a:pt x="19" y="485"/>
                    </a:cubicBezTo>
                    <a:cubicBezTo>
                      <a:pt x="19" y="488"/>
                      <a:pt x="19" y="491"/>
                      <a:pt x="19" y="495"/>
                    </a:cubicBezTo>
                    <a:cubicBezTo>
                      <a:pt x="19" y="495"/>
                      <a:pt x="303" y="495"/>
                      <a:pt x="305" y="495"/>
                    </a:cubicBezTo>
                    <a:cubicBezTo>
                      <a:pt x="392" y="495"/>
                      <a:pt x="452" y="428"/>
                      <a:pt x="452" y="354"/>
                    </a:cubicBezTo>
                    <a:cubicBezTo>
                      <a:pt x="452" y="289"/>
                      <a:pt x="413" y="222"/>
                      <a:pt x="324"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7" name="Freeform 30">
                <a:extLst>
                  <a:ext uri="{FF2B5EF4-FFF2-40B4-BE49-F238E27FC236}">
                    <a16:creationId xmlns:a16="http://schemas.microsoft.com/office/drawing/2014/main" id="{8BDF952D-FABD-4013-8171-DAAB2341A69C}"/>
                  </a:ext>
                </a:extLst>
              </p:cNvPr>
              <p:cNvSpPr>
                <a:spLocks/>
              </p:cNvSpPr>
              <p:nvPr/>
            </p:nvSpPr>
            <p:spPr bwMode="auto">
              <a:xfrm>
                <a:off x="6170613" y="5762625"/>
                <a:ext cx="287338" cy="319088"/>
              </a:xfrm>
              <a:custGeom>
                <a:avLst/>
                <a:gdLst>
                  <a:gd name="T0" fmla="*/ 0 w 447"/>
                  <a:gd name="T1" fmla="*/ 141 h 495"/>
                  <a:gd name="T2" fmla="*/ 0 w 447"/>
                  <a:gd name="T3" fmla="*/ 354 h 495"/>
                  <a:gd name="T4" fmla="*/ 148 w 447"/>
                  <a:gd name="T5" fmla="*/ 495 h 495"/>
                  <a:gd name="T6" fmla="*/ 447 w 447"/>
                  <a:gd name="T7" fmla="*/ 495 h 495"/>
                  <a:gd name="T8" fmla="*/ 447 w 447"/>
                  <a:gd name="T9" fmla="*/ 485 h 495"/>
                  <a:gd name="T10" fmla="*/ 363 w 447"/>
                  <a:gd name="T11" fmla="*/ 391 h 495"/>
                  <a:gd name="T12" fmla="*/ 363 w 447"/>
                  <a:gd name="T13" fmla="*/ 391 h 495"/>
                  <a:gd name="T14" fmla="*/ 147 w 447"/>
                  <a:gd name="T15" fmla="*/ 391 h 495"/>
                  <a:gd name="T16" fmla="*/ 110 w 447"/>
                  <a:gd name="T17" fmla="*/ 354 h 495"/>
                  <a:gd name="T18" fmla="*/ 154 w 447"/>
                  <a:gd name="T19" fmla="*/ 311 h 495"/>
                  <a:gd name="T20" fmla="*/ 247 w 447"/>
                  <a:gd name="T21" fmla="*/ 311 h 495"/>
                  <a:gd name="T22" fmla="*/ 392 w 447"/>
                  <a:gd name="T23" fmla="*/ 203 h 495"/>
                  <a:gd name="T24" fmla="*/ 167 w 447"/>
                  <a:gd name="T25" fmla="*/ 203 h 495"/>
                  <a:gd name="T26" fmla="*/ 110 w 447"/>
                  <a:gd name="T27" fmla="*/ 235 h 495"/>
                  <a:gd name="T28" fmla="*/ 110 w 447"/>
                  <a:gd name="T29" fmla="*/ 141 h 495"/>
                  <a:gd name="T30" fmla="*/ 147 w 447"/>
                  <a:gd name="T31" fmla="*/ 103 h 495"/>
                  <a:gd name="T32" fmla="*/ 363 w 447"/>
                  <a:gd name="T33" fmla="*/ 103 h 495"/>
                  <a:gd name="T34" fmla="*/ 447 w 447"/>
                  <a:gd name="T35" fmla="*/ 9 h 495"/>
                  <a:gd name="T36" fmla="*/ 447 w 447"/>
                  <a:gd name="T37" fmla="*/ 0 h 495"/>
                  <a:gd name="T38" fmla="*/ 148 w 447"/>
                  <a:gd name="T39" fmla="*/ 0 h 495"/>
                  <a:gd name="T40" fmla="*/ 0 w 447"/>
                  <a:gd name="T41" fmla="*/ 141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7" h="495">
                    <a:moveTo>
                      <a:pt x="0" y="141"/>
                    </a:moveTo>
                    <a:cubicBezTo>
                      <a:pt x="0" y="141"/>
                      <a:pt x="0" y="353"/>
                      <a:pt x="0" y="354"/>
                    </a:cubicBezTo>
                    <a:cubicBezTo>
                      <a:pt x="0" y="428"/>
                      <a:pt x="60" y="495"/>
                      <a:pt x="148" y="495"/>
                    </a:cubicBezTo>
                    <a:cubicBezTo>
                      <a:pt x="150" y="495"/>
                      <a:pt x="447" y="495"/>
                      <a:pt x="447" y="495"/>
                    </a:cubicBezTo>
                    <a:cubicBezTo>
                      <a:pt x="447" y="491"/>
                      <a:pt x="447" y="488"/>
                      <a:pt x="447" y="485"/>
                    </a:cubicBezTo>
                    <a:cubicBezTo>
                      <a:pt x="447" y="424"/>
                      <a:pt x="404" y="393"/>
                      <a:pt x="363" y="391"/>
                    </a:cubicBezTo>
                    <a:cubicBezTo>
                      <a:pt x="363" y="391"/>
                      <a:pt x="363" y="391"/>
                      <a:pt x="363" y="391"/>
                    </a:cubicBezTo>
                    <a:cubicBezTo>
                      <a:pt x="147" y="391"/>
                      <a:pt x="147" y="391"/>
                      <a:pt x="147" y="391"/>
                    </a:cubicBezTo>
                    <a:cubicBezTo>
                      <a:pt x="130" y="391"/>
                      <a:pt x="110" y="378"/>
                      <a:pt x="110" y="354"/>
                    </a:cubicBezTo>
                    <a:cubicBezTo>
                      <a:pt x="110" y="330"/>
                      <a:pt x="125" y="311"/>
                      <a:pt x="154" y="311"/>
                    </a:cubicBezTo>
                    <a:cubicBezTo>
                      <a:pt x="182" y="311"/>
                      <a:pt x="246" y="311"/>
                      <a:pt x="247" y="311"/>
                    </a:cubicBezTo>
                    <a:cubicBezTo>
                      <a:pt x="329" y="310"/>
                      <a:pt x="377" y="260"/>
                      <a:pt x="392" y="203"/>
                    </a:cubicBezTo>
                    <a:cubicBezTo>
                      <a:pt x="167" y="203"/>
                      <a:pt x="167" y="203"/>
                      <a:pt x="167" y="203"/>
                    </a:cubicBezTo>
                    <a:cubicBezTo>
                      <a:pt x="127" y="203"/>
                      <a:pt x="110" y="235"/>
                      <a:pt x="110" y="235"/>
                    </a:cubicBezTo>
                    <a:cubicBezTo>
                      <a:pt x="110" y="141"/>
                      <a:pt x="110" y="141"/>
                      <a:pt x="110" y="141"/>
                    </a:cubicBezTo>
                    <a:cubicBezTo>
                      <a:pt x="110" y="117"/>
                      <a:pt x="130" y="103"/>
                      <a:pt x="147" y="103"/>
                    </a:cubicBezTo>
                    <a:cubicBezTo>
                      <a:pt x="363" y="103"/>
                      <a:pt x="363" y="103"/>
                      <a:pt x="363" y="103"/>
                    </a:cubicBezTo>
                    <a:cubicBezTo>
                      <a:pt x="404" y="102"/>
                      <a:pt x="447" y="71"/>
                      <a:pt x="447" y="9"/>
                    </a:cubicBezTo>
                    <a:cubicBezTo>
                      <a:pt x="447" y="6"/>
                      <a:pt x="447" y="3"/>
                      <a:pt x="447" y="0"/>
                    </a:cubicBezTo>
                    <a:cubicBezTo>
                      <a:pt x="148" y="0"/>
                      <a:pt x="148" y="0"/>
                      <a:pt x="148" y="0"/>
                    </a:cubicBezTo>
                    <a:cubicBezTo>
                      <a:pt x="60" y="0"/>
                      <a:pt x="0" y="66"/>
                      <a:pt x="0" y="1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8" name="Freeform 31">
                <a:extLst>
                  <a:ext uri="{FF2B5EF4-FFF2-40B4-BE49-F238E27FC236}">
                    <a16:creationId xmlns:a16="http://schemas.microsoft.com/office/drawing/2014/main" id="{7BA87A9B-6444-41F5-9563-0CFA82045D48}"/>
                  </a:ext>
                </a:extLst>
              </p:cNvPr>
              <p:cNvSpPr>
                <a:spLocks noEditPoints="1"/>
              </p:cNvSpPr>
              <p:nvPr/>
            </p:nvSpPr>
            <p:spPr bwMode="auto">
              <a:xfrm>
                <a:off x="6491288" y="6045200"/>
                <a:ext cx="19050" cy="23813"/>
              </a:xfrm>
              <a:custGeom>
                <a:avLst/>
                <a:gdLst>
                  <a:gd name="T0" fmla="*/ 30 w 31"/>
                  <a:gd name="T1" fmla="*/ 12 h 35"/>
                  <a:gd name="T2" fmla="*/ 16 w 31"/>
                  <a:gd name="T3" fmla="*/ 0 h 35"/>
                  <a:gd name="T4" fmla="*/ 0 w 31"/>
                  <a:gd name="T5" fmla="*/ 0 h 35"/>
                  <a:gd name="T6" fmla="*/ 0 w 31"/>
                  <a:gd name="T7" fmla="*/ 35 h 35"/>
                  <a:gd name="T8" fmla="*/ 8 w 31"/>
                  <a:gd name="T9" fmla="*/ 35 h 35"/>
                  <a:gd name="T10" fmla="*/ 8 w 31"/>
                  <a:gd name="T11" fmla="*/ 24 h 35"/>
                  <a:gd name="T12" fmla="*/ 14 w 31"/>
                  <a:gd name="T13" fmla="*/ 24 h 35"/>
                  <a:gd name="T14" fmla="*/ 22 w 31"/>
                  <a:gd name="T15" fmla="*/ 35 h 35"/>
                  <a:gd name="T16" fmla="*/ 31 w 31"/>
                  <a:gd name="T17" fmla="*/ 35 h 35"/>
                  <a:gd name="T18" fmla="*/ 22 w 31"/>
                  <a:gd name="T19" fmla="*/ 23 h 35"/>
                  <a:gd name="T20" fmla="*/ 30 w 31"/>
                  <a:gd name="T21" fmla="*/ 12 h 35"/>
                  <a:gd name="T22" fmla="*/ 16 w 31"/>
                  <a:gd name="T23" fmla="*/ 17 h 35"/>
                  <a:gd name="T24" fmla="*/ 8 w 31"/>
                  <a:gd name="T25" fmla="*/ 17 h 35"/>
                  <a:gd name="T26" fmla="*/ 8 w 31"/>
                  <a:gd name="T27" fmla="*/ 7 h 35"/>
                  <a:gd name="T28" fmla="*/ 16 w 31"/>
                  <a:gd name="T29" fmla="*/ 7 h 35"/>
                  <a:gd name="T30" fmla="*/ 22 w 31"/>
                  <a:gd name="T31" fmla="*/ 12 h 35"/>
                  <a:gd name="T32" fmla="*/ 16 w 31"/>
                  <a:gd name="T33"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35">
                    <a:moveTo>
                      <a:pt x="30" y="12"/>
                    </a:moveTo>
                    <a:cubicBezTo>
                      <a:pt x="30" y="4"/>
                      <a:pt x="24" y="0"/>
                      <a:pt x="16" y="0"/>
                    </a:cubicBezTo>
                    <a:cubicBezTo>
                      <a:pt x="0" y="0"/>
                      <a:pt x="0" y="0"/>
                      <a:pt x="0" y="0"/>
                    </a:cubicBezTo>
                    <a:cubicBezTo>
                      <a:pt x="0" y="35"/>
                      <a:pt x="0" y="35"/>
                      <a:pt x="0" y="35"/>
                    </a:cubicBezTo>
                    <a:cubicBezTo>
                      <a:pt x="8" y="35"/>
                      <a:pt x="8" y="35"/>
                      <a:pt x="8" y="35"/>
                    </a:cubicBezTo>
                    <a:cubicBezTo>
                      <a:pt x="8" y="24"/>
                      <a:pt x="8" y="24"/>
                      <a:pt x="8" y="24"/>
                    </a:cubicBezTo>
                    <a:cubicBezTo>
                      <a:pt x="14" y="24"/>
                      <a:pt x="14" y="24"/>
                      <a:pt x="14" y="24"/>
                    </a:cubicBezTo>
                    <a:cubicBezTo>
                      <a:pt x="22" y="35"/>
                      <a:pt x="22" y="35"/>
                      <a:pt x="22" y="35"/>
                    </a:cubicBezTo>
                    <a:cubicBezTo>
                      <a:pt x="31" y="35"/>
                      <a:pt x="31" y="35"/>
                      <a:pt x="31" y="35"/>
                    </a:cubicBezTo>
                    <a:cubicBezTo>
                      <a:pt x="22" y="23"/>
                      <a:pt x="22" y="23"/>
                      <a:pt x="22" y="23"/>
                    </a:cubicBezTo>
                    <a:cubicBezTo>
                      <a:pt x="27" y="21"/>
                      <a:pt x="30" y="17"/>
                      <a:pt x="30" y="12"/>
                    </a:cubicBezTo>
                    <a:close/>
                    <a:moveTo>
                      <a:pt x="16" y="17"/>
                    </a:moveTo>
                    <a:cubicBezTo>
                      <a:pt x="8" y="17"/>
                      <a:pt x="8" y="17"/>
                      <a:pt x="8" y="17"/>
                    </a:cubicBezTo>
                    <a:cubicBezTo>
                      <a:pt x="8" y="7"/>
                      <a:pt x="8" y="7"/>
                      <a:pt x="8" y="7"/>
                    </a:cubicBezTo>
                    <a:cubicBezTo>
                      <a:pt x="16" y="7"/>
                      <a:pt x="16" y="7"/>
                      <a:pt x="16" y="7"/>
                    </a:cubicBezTo>
                    <a:cubicBezTo>
                      <a:pt x="19" y="7"/>
                      <a:pt x="22" y="9"/>
                      <a:pt x="22" y="12"/>
                    </a:cubicBezTo>
                    <a:cubicBezTo>
                      <a:pt x="22" y="15"/>
                      <a:pt x="20" y="17"/>
                      <a:pt x="16"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9" name="Freeform 32">
                <a:extLst>
                  <a:ext uri="{FF2B5EF4-FFF2-40B4-BE49-F238E27FC236}">
                    <a16:creationId xmlns:a16="http://schemas.microsoft.com/office/drawing/2014/main" id="{07D4E142-A350-4E18-8397-BB0EF278CACF}"/>
                  </a:ext>
                </a:extLst>
              </p:cNvPr>
              <p:cNvSpPr>
                <a:spLocks/>
              </p:cNvSpPr>
              <p:nvPr/>
            </p:nvSpPr>
            <p:spPr bwMode="auto">
              <a:xfrm>
                <a:off x="5861050" y="5762625"/>
                <a:ext cx="290513" cy="319088"/>
              </a:xfrm>
              <a:custGeom>
                <a:avLst/>
                <a:gdLst>
                  <a:gd name="T0" fmla="*/ 325 w 453"/>
                  <a:gd name="T1" fmla="*/ 208 h 495"/>
                  <a:gd name="T2" fmla="*/ 154 w 453"/>
                  <a:gd name="T3" fmla="*/ 183 h 495"/>
                  <a:gd name="T4" fmla="*/ 110 w 453"/>
                  <a:gd name="T5" fmla="*/ 141 h 495"/>
                  <a:gd name="T6" fmla="*/ 148 w 453"/>
                  <a:gd name="T7" fmla="*/ 103 h 495"/>
                  <a:gd name="T8" fmla="*/ 424 w 453"/>
                  <a:gd name="T9" fmla="*/ 103 h 495"/>
                  <a:gd name="T10" fmla="*/ 424 w 453"/>
                  <a:gd name="T11" fmla="*/ 0 h 495"/>
                  <a:gd name="T12" fmla="*/ 148 w 453"/>
                  <a:gd name="T13" fmla="*/ 0 h 495"/>
                  <a:gd name="T14" fmla="*/ 0 w 453"/>
                  <a:gd name="T15" fmla="*/ 141 h 495"/>
                  <a:gd name="T16" fmla="*/ 128 w 453"/>
                  <a:gd name="T17" fmla="*/ 286 h 495"/>
                  <a:gd name="T18" fmla="*/ 299 w 453"/>
                  <a:gd name="T19" fmla="*/ 311 h 495"/>
                  <a:gd name="T20" fmla="*/ 343 w 453"/>
                  <a:gd name="T21" fmla="*/ 354 h 495"/>
                  <a:gd name="T22" fmla="*/ 305 w 453"/>
                  <a:gd name="T23" fmla="*/ 391 h 495"/>
                  <a:gd name="T24" fmla="*/ 29 w 453"/>
                  <a:gd name="T25" fmla="*/ 391 h 495"/>
                  <a:gd name="T26" fmla="*/ 29 w 453"/>
                  <a:gd name="T27" fmla="*/ 495 h 495"/>
                  <a:gd name="T28" fmla="*/ 305 w 453"/>
                  <a:gd name="T29" fmla="*/ 495 h 495"/>
                  <a:gd name="T30" fmla="*/ 453 w 453"/>
                  <a:gd name="T31" fmla="*/ 354 h 495"/>
                  <a:gd name="T32" fmla="*/ 325 w 453"/>
                  <a:gd name="T33" fmla="*/ 20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 h="495">
                    <a:moveTo>
                      <a:pt x="325" y="208"/>
                    </a:moveTo>
                    <a:cubicBezTo>
                      <a:pt x="323" y="208"/>
                      <a:pt x="156" y="184"/>
                      <a:pt x="154" y="183"/>
                    </a:cubicBezTo>
                    <a:cubicBezTo>
                      <a:pt x="125" y="179"/>
                      <a:pt x="110" y="164"/>
                      <a:pt x="110" y="141"/>
                    </a:cubicBezTo>
                    <a:cubicBezTo>
                      <a:pt x="110" y="117"/>
                      <a:pt x="131" y="103"/>
                      <a:pt x="148" y="103"/>
                    </a:cubicBezTo>
                    <a:cubicBezTo>
                      <a:pt x="424" y="103"/>
                      <a:pt x="424" y="103"/>
                      <a:pt x="424" y="103"/>
                    </a:cubicBezTo>
                    <a:cubicBezTo>
                      <a:pt x="424" y="0"/>
                      <a:pt x="424" y="0"/>
                      <a:pt x="424" y="0"/>
                    </a:cubicBezTo>
                    <a:cubicBezTo>
                      <a:pt x="424" y="0"/>
                      <a:pt x="151" y="0"/>
                      <a:pt x="148" y="0"/>
                    </a:cubicBezTo>
                    <a:cubicBezTo>
                      <a:pt x="61" y="0"/>
                      <a:pt x="0" y="66"/>
                      <a:pt x="0" y="141"/>
                    </a:cubicBezTo>
                    <a:cubicBezTo>
                      <a:pt x="0" y="205"/>
                      <a:pt x="39" y="272"/>
                      <a:pt x="128" y="286"/>
                    </a:cubicBezTo>
                    <a:cubicBezTo>
                      <a:pt x="130" y="286"/>
                      <a:pt x="297" y="311"/>
                      <a:pt x="299" y="311"/>
                    </a:cubicBezTo>
                    <a:cubicBezTo>
                      <a:pt x="328" y="316"/>
                      <a:pt x="343" y="330"/>
                      <a:pt x="343" y="354"/>
                    </a:cubicBezTo>
                    <a:cubicBezTo>
                      <a:pt x="343" y="378"/>
                      <a:pt x="322" y="391"/>
                      <a:pt x="305" y="391"/>
                    </a:cubicBezTo>
                    <a:cubicBezTo>
                      <a:pt x="29" y="391"/>
                      <a:pt x="29" y="391"/>
                      <a:pt x="29" y="391"/>
                    </a:cubicBezTo>
                    <a:cubicBezTo>
                      <a:pt x="29" y="495"/>
                      <a:pt x="29" y="495"/>
                      <a:pt x="29" y="495"/>
                    </a:cubicBezTo>
                    <a:cubicBezTo>
                      <a:pt x="29" y="495"/>
                      <a:pt x="302" y="495"/>
                      <a:pt x="305" y="495"/>
                    </a:cubicBezTo>
                    <a:cubicBezTo>
                      <a:pt x="392" y="495"/>
                      <a:pt x="453" y="428"/>
                      <a:pt x="453" y="354"/>
                    </a:cubicBezTo>
                    <a:cubicBezTo>
                      <a:pt x="453" y="289"/>
                      <a:pt x="414" y="222"/>
                      <a:pt x="325" y="2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0" name="Freeform 33">
                <a:extLst>
                  <a:ext uri="{FF2B5EF4-FFF2-40B4-BE49-F238E27FC236}">
                    <a16:creationId xmlns:a16="http://schemas.microsoft.com/office/drawing/2014/main" id="{5B72474B-F9DE-400F-8AF8-24AE533573B4}"/>
                  </a:ext>
                </a:extLst>
              </p:cNvPr>
              <p:cNvSpPr>
                <a:spLocks/>
              </p:cNvSpPr>
              <p:nvPr/>
            </p:nvSpPr>
            <p:spPr bwMode="auto">
              <a:xfrm>
                <a:off x="5559425" y="5762625"/>
                <a:ext cx="280988" cy="327025"/>
              </a:xfrm>
              <a:custGeom>
                <a:avLst/>
                <a:gdLst>
                  <a:gd name="T0" fmla="*/ 330 w 437"/>
                  <a:gd name="T1" fmla="*/ 294 h 506"/>
                  <a:gd name="T2" fmla="*/ 219 w 437"/>
                  <a:gd name="T3" fmla="*/ 405 h 506"/>
                  <a:gd name="T4" fmla="*/ 107 w 437"/>
                  <a:gd name="T5" fmla="*/ 294 h 506"/>
                  <a:gd name="T6" fmla="*/ 107 w 437"/>
                  <a:gd name="T7" fmla="*/ 0 h 506"/>
                  <a:gd name="T8" fmla="*/ 0 w 437"/>
                  <a:gd name="T9" fmla="*/ 0 h 506"/>
                  <a:gd name="T10" fmla="*/ 0 w 437"/>
                  <a:gd name="T11" fmla="*/ 288 h 506"/>
                  <a:gd name="T12" fmla="*/ 219 w 437"/>
                  <a:gd name="T13" fmla="*/ 506 h 506"/>
                  <a:gd name="T14" fmla="*/ 437 w 437"/>
                  <a:gd name="T15" fmla="*/ 288 h 506"/>
                  <a:gd name="T16" fmla="*/ 437 w 437"/>
                  <a:gd name="T17" fmla="*/ 0 h 506"/>
                  <a:gd name="T18" fmla="*/ 330 w 437"/>
                  <a:gd name="T19" fmla="*/ 0 h 506"/>
                  <a:gd name="T20" fmla="*/ 330 w 437"/>
                  <a:gd name="T21" fmla="*/ 294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7" h="506">
                    <a:moveTo>
                      <a:pt x="330" y="294"/>
                    </a:moveTo>
                    <a:cubicBezTo>
                      <a:pt x="330" y="355"/>
                      <a:pt x="280" y="405"/>
                      <a:pt x="219" y="405"/>
                    </a:cubicBezTo>
                    <a:cubicBezTo>
                      <a:pt x="157" y="405"/>
                      <a:pt x="107" y="355"/>
                      <a:pt x="107" y="294"/>
                    </a:cubicBezTo>
                    <a:cubicBezTo>
                      <a:pt x="107" y="0"/>
                      <a:pt x="107" y="0"/>
                      <a:pt x="107" y="0"/>
                    </a:cubicBezTo>
                    <a:cubicBezTo>
                      <a:pt x="0" y="0"/>
                      <a:pt x="0" y="0"/>
                      <a:pt x="0" y="0"/>
                    </a:cubicBezTo>
                    <a:cubicBezTo>
                      <a:pt x="0" y="288"/>
                      <a:pt x="0" y="288"/>
                      <a:pt x="0" y="288"/>
                    </a:cubicBezTo>
                    <a:cubicBezTo>
                      <a:pt x="0" y="408"/>
                      <a:pt x="98" y="506"/>
                      <a:pt x="219" y="506"/>
                    </a:cubicBezTo>
                    <a:cubicBezTo>
                      <a:pt x="339" y="506"/>
                      <a:pt x="437" y="408"/>
                      <a:pt x="437" y="288"/>
                    </a:cubicBezTo>
                    <a:cubicBezTo>
                      <a:pt x="437" y="0"/>
                      <a:pt x="437" y="0"/>
                      <a:pt x="437" y="0"/>
                    </a:cubicBezTo>
                    <a:cubicBezTo>
                      <a:pt x="330" y="0"/>
                      <a:pt x="330" y="0"/>
                      <a:pt x="330" y="0"/>
                    </a:cubicBezTo>
                    <a:lnTo>
                      <a:pt x="330" y="2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82" name="Group 81">
              <a:extLst>
                <a:ext uri="{FF2B5EF4-FFF2-40B4-BE49-F238E27FC236}">
                  <a16:creationId xmlns:a16="http://schemas.microsoft.com/office/drawing/2014/main" id="{88F48954-D645-4C3C-AA31-4645A756F28A}"/>
                </a:ext>
              </a:extLst>
            </p:cNvPr>
            <p:cNvGrpSpPr/>
            <p:nvPr/>
          </p:nvGrpSpPr>
          <p:grpSpPr>
            <a:xfrm>
              <a:off x="4986337" y="5373688"/>
              <a:ext cx="881063" cy="452438"/>
              <a:chOff x="4986337" y="5373688"/>
              <a:chExt cx="881063" cy="452438"/>
            </a:xfrm>
            <a:grpFill/>
          </p:grpSpPr>
          <p:sp>
            <p:nvSpPr>
              <p:cNvPr id="83" name="Freeform 34">
                <a:extLst>
                  <a:ext uri="{FF2B5EF4-FFF2-40B4-BE49-F238E27FC236}">
                    <a16:creationId xmlns:a16="http://schemas.microsoft.com/office/drawing/2014/main" id="{88213E16-8AA6-4F3B-902C-79E07F6EAC06}"/>
                  </a:ext>
                </a:extLst>
              </p:cNvPr>
              <p:cNvSpPr>
                <a:spLocks noEditPoints="1"/>
              </p:cNvSpPr>
              <p:nvPr/>
            </p:nvSpPr>
            <p:spPr bwMode="auto">
              <a:xfrm>
                <a:off x="5737225" y="5453063"/>
                <a:ext cx="73025" cy="73025"/>
              </a:xfrm>
              <a:custGeom>
                <a:avLst/>
                <a:gdLst>
                  <a:gd name="T0" fmla="*/ 55 w 114"/>
                  <a:gd name="T1" fmla="*/ 114 h 114"/>
                  <a:gd name="T2" fmla="*/ 96 w 114"/>
                  <a:gd name="T3" fmla="*/ 99 h 114"/>
                  <a:gd name="T4" fmla="*/ 114 w 114"/>
                  <a:gd name="T5" fmla="*/ 59 h 114"/>
                  <a:gd name="T6" fmla="*/ 59 w 114"/>
                  <a:gd name="T7" fmla="*/ 1 h 114"/>
                  <a:gd name="T8" fmla="*/ 19 w 114"/>
                  <a:gd name="T9" fmla="*/ 16 h 114"/>
                  <a:gd name="T10" fmla="*/ 1 w 114"/>
                  <a:gd name="T11" fmla="*/ 55 h 114"/>
                  <a:gd name="T12" fmla="*/ 55 w 114"/>
                  <a:gd name="T13" fmla="*/ 114 h 114"/>
                  <a:gd name="T14" fmla="*/ 68 w 114"/>
                  <a:gd name="T15" fmla="*/ 29 h 114"/>
                  <a:gd name="T16" fmla="*/ 93 w 114"/>
                  <a:gd name="T17" fmla="*/ 46 h 114"/>
                  <a:gd name="T18" fmla="*/ 68 w 114"/>
                  <a:gd name="T19" fmla="*/ 63 h 114"/>
                  <a:gd name="T20" fmla="*/ 43 w 114"/>
                  <a:gd name="T21" fmla="*/ 46 h 114"/>
                  <a:gd name="T22" fmla="*/ 68 w 114"/>
                  <a:gd name="T23" fmla="*/ 2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4" h="114">
                    <a:moveTo>
                      <a:pt x="55" y="114"/>
                    </a:moveTo>
                    <a:cubicBezTo>
                      <a:pt x="70" y="114"/>
                      <a:pt x="85" y="109"/>
                      <a:pt x="96" y="99"/>
                    </a:cubicBezTo>
                    <a:cubicBezTo>
                      <a:pt x="107" y="88"/>
                      <a:pt x="113" y="74"/>
                      <a:pt x="114" y="59"/>
                    </a:cubicBezTo>
                    <a:cubicBezTo>
                      <a:pt x="114" y="28"/>
                      <a:pt x="90" y="2"/>
                      <a:pt x="59" y="1"/>
                    </a:cubicBezTo>
                    <a:cubicBezTo>
                      <a:pt x="44" y="0"/>
                      <a:pt x="30" y="6"/>
                      <a:pt x="19" y="16"/>
                    </a:cubicBezTo>
                    <a:cubicBezTo>
                      <a:pt x="8" y="26"/>
                      <a:pt x="1" y="40"/>
                      <a:pt x="1" y="55"/>
                    </a:cubicBezTo>
                    <a:cubicBezTo>
                      <a:pt x="0" y="86"/>
                      <a:pt x="24" y="113"/>
                      <a:pt x="55" y="114"/>
                    </a:cubicBezTo>
                    <a:close/>
                    <a:moveTo>
                      <a:pt x="68" y="29"/>
                    </a:moveTo>
                    <a:cubicBezTo>
                      <a:pt x="82" y="29"/>
                      <a:pt x="93" y="37"/>
                      <a:pt x="93" y="46"/>
                    </a:cubicBezTo>
                    <a:cubicBezTo>
                      <a:pt x="93" y="55"/>
                      <a:pt x="82" y="63"/>
                      <a:pt x="68" y="63"/>
                    </a:cubicBezTo>
                    <a:cubicBezTo>
                      <a:pt x="54" y="63"/>
                      <a:pt x="43" y="55"/>
                      <a:pt x="43" y="46"/>
                    </a:cubicBezTo>
                    <a:cubicBezTo>
                      <a:pt x="43" y="37"/>
                      <a:pt x="54" y="29"/>
                      <a:pt x="6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84" name="Freeform 35">
                <a:extLst>
                  <a:ext uri="{FF2B5EF4-FFF2-40B4-BE49-F238E27FC236}">
                    <a16:creationId xmlns:a16="http://schemas.microsoft.com/office/drawing/2014/main" id="{B33B9973-5A73-4F73-AEEB-013CE7407834}"/>
                  </a:ext>
                </a:extLst>
              </p:cNvPr>
              <p:cNvSpPr>
                <a:spLocks noEditPoints="1"/>
              </p:cNvSpPr>
              <p:nvPr/>
            </p:nvSpPr>
            <p:spPr bwMode="auto">
              <a:xfrm>
                <a:off x="4986337" y="5373688"/>
                <a:ext cx="881063" cy="452438"/>
              </a:xfrm>
              <a:custGeom>
                <a:avLst/>
                <a:gdLst>
                  <a:gd name="T0" fmla="*/ 1367 w 1369"/>
                  <a:gd name="T1" fmla="*/ 246 h 702"/>
                  <a:gd name="T2" fmla="*/ 1293 w 1369"/>
                  <a:gd name="T3" fmla="*/ 96 h 702"/>
                  <a:gd name="T4" fmla="*/ 1013 w 1369"/>
                  <a:gd name="T5" fmla="*/ 22 h 702"/>
                  <a:gd name="T6" fmla="*/ 721 w 1369"/>
                  <a:gd name="T7" fmla="*/ 9 h 702"/>
                  <a:gd name="T8" fmla="*/ 235 w 1369"/>
                  <a:gd name="T9" fmla="*/ 136 h 702"/>
                  <a:gd name="T10" fmla="*/ 15 w 1369"/>
                  <a:gd name="T11" fmla="*/ 521 h 702"/>
                  <a:gd name="T12" fmla="*/ 218 w 1369"/>
                  <a:gd name="T13" fmla="*/ 694 h 702"/>
                  <a:gd name="T14" fmla="*/ 344 w 1369"/>
                  <a:gd name="T15" fmla="*/ 401 h 702"/>
                  <a:gd name="T16" fmla="*/ 149 w 1369"/>
                  <a:gd name="T17" fmla="*/ 482 h 702"/>
                  <a:gd name="T18" fmla="*/ 272 w 1369"/>
                  <a:gd name="T19" fmla="*/ 568 h 702"/>
                  <a:gd name="T20" fmla="*/ 287 w 1369"/>
                  <a:gd name="T21" fmla="*/ 561 h 702"/>
                  <a:gd name="T22" fmla="*/ 287 w 1369"/>
                  <a:gd name="T23" fmla="*/ 561 h 702"/>
                  <a:gd name="T24" fmla="*/ 299 w 1369"/>
                  <a:gd name="T25" fmla="*/ 527 h 702"/>
                  <a:gd name="T26" fmla="*/ 263 w 1369"/>
                  <a:gd name="T27" fmla="*/ 506 h 702"/>
                  <a:gd name="T28" fmla="*/ 256 w 1369"/>
                  <a:gd name="T29" fmla="*/ 508 h 702"/>
                  <a:gd name="T30" fmla="*/ 213 w 1369"/>
                  <a:gd name="T31" fmla="*/ 481 h 702"/>
                  <a:gd name="T32" fmla="*/ 219 w 1369"/>
                  <a:gd name="T33" fmla="*/ 462 h 702"/>
                  <a:gd name="T34" fmla="*/ 339 w 1369"/>
                  <a:gd name="T35" fmla="*/ 494 h 702"/>
                  <a:gd name="T36" fmla="*/ 226 w 1369"/>
                  <a:gd name="T37" fmla="*/ 617 h 702"/>
                  <a:gd name="T38" fmla="*/ 112 w 1369"/>
                  <a:gd name="T39" fmla="*/ 411 h 702"/>
                  <a:gd name="T40" fmla="*/ 522 w 1369"/>
                  <a:gd name="T41" fmla="*/ 554 h 702"/>
                  <a:gd name="T42" fmla="*/ 713 w 1369"/>
                  <a:gd name="T43" fmla="*/ 407 h 702"/>
                  <a:gd name="T44" fmla="*/ 989 w 1369"/>
                  <a:gd name="T45" fmla="*/ 554 h 702"/>
                  <a:gd name="T46" fmla="*/ 1061 w 1369"/>
                  <a:gd name="T47" fmla="*/ 391 h 702"/>
                  <a:gd name="T48" fmla="*/ 1291 w 1369"/>
                  <a:gd name="T49" fmla="*/ 366 h 702"/>
                  <a:gd name="T50" fmla="*/ 1356 w 1369"/>
                  <a:gd name="T51" fmla="*/ 322 h 702"/>
                  <a:gd name="T52" fmla="*/ 1363 w 1369"/>
                  <a:gd name="T53" fmla="*/ 298 h 702"/>
                  <a:gd name="T54" fmla="*/ 1246 w 1369"/>
                  <a:gd name="T55" fmla="*/ 327 h 702"/>
                  <a:gd name="T56" fmla="*/ 1070 w 1369"/>
                  <a:gd name="T57" fmla="*/ 265 h 702"/>
                  <a:gd name="T58" fmla="*/ 1241 w 1369"/>
                  <a:gd name="T59" fmla="*/ 296 h 702"/>
                  <a:gd name="T60" fmla="*/ 1143 w 1369"/>
                  <a:gd name="T61" fmla="*/ 178 h 702"/>
                  <a:gd name="T62" fmla="*/ 1227 w 1369"/>
                  <a:gd name="T63" fmla="*/ 100 h 702"/>
                  <a:gd name="T64" fmla="*/ 1279 w 1369"/>
                  <a:gd name="T65" fmla="*/ 240 h 702"/>
                  <a:gd name="T66" fmla="*/ 1143 w 1369"/>
                  <a:gd name="T67" fmla="*/ 178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9" h="702">
                    <a:moveTo>
                      <a:pt x="1359" y="258"/>
                    </a:moveTo>
                    <a:cubicBezTo>
                      <a:pt x="1361" y="256"/>
                      <a:pt x="1369" y="251"/>
                      <a:pt x="1367" y="246"/>
                    </a:cubicBezTo>
                    <a:cubicBezTo>
                      <a:pt x="1360" y="220"/>
                      <a:pt x="1335" y="135"/>
                      <a:pt x="1314" y="114"/>
                    </a:cubicBezTo>
                    <a:cubicBezTo>
                      <a:pt x="1308" y="108"/>
                      <a:pt x="1303" y="101"/>
                      <a:pt x="1293" y="96"/>
                    </a:cubicBezTo>
                    <a:cubicBezTo>
                      <a:pt x="1213" y="49"/>
                      <a:pt x="1024" y="21"/>
                      <a:pt x="1015" y="20"/>
                    </a:cubicBezTo>
                    <a:cubicBezTo>
                      <a:pt x="1015" y="20"/>
                      <a:pt x="1013" y="19"/>
                      <a:pt x="1013" y="22"/>
                    </a:cubicBezTo>
                    <a:cubicBezTo>
                      <a:pt x="1013" y="22"/>
                      <a:pt x="1012" y="61"/>
                      <a:pt x="1012" y="65"/>
                    </a:cubicBezTo>
                    <a:cubicBezTo>
                      <a:pt x="993" y="59"/>
                      <a:pt x="852" y="13"/>
                      <a:pt x="721" y="9"/>
                    </a:cubicBezTo>
                    <a:cubicBezTo>
                      <a:pt x="609" y="5"/>
                      <a:pt x="457" y="0"/>
                      <a:pt x="241" y="132"/>
                    </a:cubicBezTo>
                    <a:cubicBezTo>
                      <a:pt x="235" y="136"/>
                      <a:pt x="235" y="136"/>
                      <a:pt x="235" y="136"/>
                    </a:cubicBezTo>
                    <a:cubicBezTo>
                      <a:pt x="133" y="199"/>
                      <a:pt x="63" y="277"/>
                      <a:pt x="27" y="368"/>
                    </a:cubicBezTo>
                    <a:cubicBezTo>
                      <a:pt x="15" y="396"/>
                      <a:pt x="0" y="461"/>
                      <a:pt x="15" y="521"/>
                    </a:cubicBezTo>
                    <a:cubicBezTo>
                      <a:pt x="22" y="548"/>
                      <a:pt x="34" y="574"/>
                      <a:pt x="51" y="598"/>
                    </a:cubicBezTo>
                    <a:cubicBezTo>
                      <a:pt x="88" y="652"/>
                      <a:pt x="151" y="687"/>
                      <a:pt x="218" y="694"/>
                    </a:cubicBezTo>
                    <a:cubicBezTo>
                      <a:pt x="314" y="702"/>
                      <a:pt x="386" y="659"/>
                      <a:pt x="412" y="579"/>
                    </a:cubicBezTo>
                    <a:cubicBezTo>
                      <a:pt x="430" y="523"/>
                      <a:pt x="412" y="442"/>
                      <a:pt x="344" y="401"/>
                    </a:cubicBezTo>
                    <a:cubicBezTo>
                      <a:pt x="289" y="367"/>
                      <a:pt x="230" y="375"/>
                      <a:pt x="195" y="397"/>
                    </a:cubicBezTo>
                    <a:cubicBezTo>
                      <a:pt x="166" y="417"/>
                      <a:pt x="149" y="448"/>
                      <a:pt x="149" y="482"/>
                    </a:cubicBezTo>
                    <a:cubicBezTo>
                      <a:pt x="150" y="541"/>
                      <a:pt x="201" y="573"/>
                      <a:pt x="238" y="573"/>
                    </a:cubicBezTo>
                    <a:cubicBezTo>
                      <a:pt x="249" y="573"/>
                      <a:pt x="260" y="572"/>
                      <a:pt x="272" y="568"/>
                    </a:cubicBezTo>
                    <a:cubicBezTo>
                      <a:pt x="277" y="566"/>
                      <a:pt x="281" y="565"/>
                      <a:pt x="285" y="562"/>
                    </a:cubicBezTo>
                    <a:cubicBezTo>
                      <a:pt x="287" y="561"/>
                      <a:pt x="287" y="561"/>
                      <a:pt x="287" y="561"/>
                    </a:cubicBezTo>
                    <a:cubicBezTo>
                      <a:pt x="287" y="560"/>
                      <a:pt x="287" y="560"/>
                      <a:pt x="287" y="560"/>
                    </a:cubicBezTo>
                    <a:cubicBezTo>
                      <a:pt x="287" y="561"/>
                      <a:pt x="287" y="561"/>
                      <a:pt x="287" y="561"/>
                    </a:cubicBezTo>
                    <a:cubicBezTo>
                      <a:pt x="296" y="555"/>
                      <a:pt x="301" y="546"/>
                      <a:pt x="301" y="535"/>
                    </a:cubicBezTo>
                    <a:cubicBezTo>
                      <a:pt x="301" y="533"/>
                      <a:pt x="300" y="530"/>
                      <a:pt x="299" y="527"/>
                    </a:cubicBezTo>
                    <a:cubicBezTo>
                      <a:pt x="295" y="512"/>
                      <a:pt x="280" y="503"/>
                      <a:pt x="265" y="506"/>
                    </a:cubicBezTo>
                    <a:cubicBezTo>
                      <a:pt x="263" y="506"/>
                      <a:pt x="263" y="506"/>
                      <a:pt x="263" y="506"/>
                    </a:cubicBezTo>
                    <a:cubicBezTo>
                      <a:pt x="260" y="507"/>
                      <a:pt x="260" y="507"/>
                      <a:pt x="260" y="507"/>
                    </a:cubicBezTo>
                    <a:cubicBezTo>
                      <a:pt x="256" y="508"/>
                      <a:pt x="256" y="508"/>
                      <a:pt x="256" y="508"/>
                    </a:cubicBezTo>
                    <a:cubicBezTo>
                      <a:pt x="247" y="511"/>
                      <a:pt x="241" y="511"/>
                      <a:pt x="239" y="511"/>
                    </a:cubicBezTo>
                    <a:cubicBezTo>
                      <a:pt x="235" y="510"/>
                      <a:pt x="213" y="504"/>
                      <a:pt x="213" y="481"/>
                    </a:cubicBezTo>
                    <a:cubicBezTo>
                      <a:pt x="213" y="480"/>
                      <a:pt x="213" y="480"/>
                      <a:pt x="213" y="480"/>
                    </a:cubicBezTo>
                    <a:cubicBezTo>
                      <a:pt x="214" y="472"/>
                      <a:pt x="217" y="466"/>
                      <a:pt x="219" y="462"/>
                    </a:cubicBezTo>
                    <a:cubicBezTo>
                      <a:pt x="225" y="452"/>
                      <a:pt x="244" y="442"/>
                      <a:pt x="268" y="444"/>
                    </a:cubicBezTo>
                    <a:cubicBezTo>
                      <a:pt x="301" y="447"/>
                      <a:pt x="324" y="463"/>
                      <a:pt x="339" y="494"/>
                    </a:cubicBezTo>
                    <a:cubicBezTo>
                      <a:pt x="353" y="523"/>
                      <a:pt x="350" y="559"/>
                      <a:pt x="330" y="585"/>
                    </a:cubicBezTo>
                    <a:cubicBezTo>
                      <a:pt x="309" y="611"/>
                      <a:pt x="274" y="622"/>
                      <a:pt x="226" y="617"/>
                    </a:cubicBezTo>
                    <a:cubicBezTo>
                      <a:pt x="178" y="612"/>
                      <a:pt x="138" y="584"/>
                      <a:pt x="115" y="541"/>
                    </a:cubicBezTo>
                    <a:cubicBezTo>
                      <a:pt x="93" y="499"/>
                      <a:pt x="92" y="450"/>
                      <a:pt x="112" y="411"/>
                    </a:cubicBezTo>
                    <a:cubicBezTo>
                      <a:pt x="161" y="320"/>
                      <a:pt x="252" y="321"/>
                      <a:pt x="302" y="330"/>
                    </a:cubicBezTo>
                    <a:cubicBezTo>
                      <a:pt x="374" y="342"/>
                      <a:pt x="482" y="406"/>
                      <a:pt x="522" y="554"/>
                    </a:cubicBezTo>
                    <a:cubicBezTo>
                      <a:pt x="621" y="554"/>
                      <a:pt x="621" y="554"/>
                      <a:pt x="621" y="554"/>
                    </a:cubicBezTo>
                    <a:cubicBezTo>
                      <a:pt x="609" y="516"/>
                      <a:pt x="602" y="407"/>
                      <a:pt x="713" y="407"/>
                    </a:cubicBezTo>
                    <a:cubicBezTo>
                      <a:pt x="835" y="407"/>
                      <a:pt x="850" y="493"/>
                      <a:pt x="885" y="554"/>
                    </a:cubicBezTo>
                    <a:cubicBezTo>
                      <a:pt x="989" y="554"/>
                      <a:pt x="989" y="554"/>
                      <a:pt x="989" y="554"/>
                    </a:cubicBezTo>
                    <a:cubicBezTo>
                      <a:pt x="962" y="515"/>
                      <a:pt x="942" y="471"/>
                      <a:pt x="949" y="434"/>
                    </a:cubicBezTo>
                    <a:cubicBezTo>
                      <a:pt x="958" y="379"/>
                      <a:pt x="1001" y="384"/>
                      <a:pt x="1061" y="391"/>
                    </a:cubicBezTo>
                    <a:cubicBezTo>
                      <a:pt x="1080" y="393"/>
                      <a:pt x="1103" y="396"/>
                      <a:pt x="1126" y="396"/>
                    </a:cubicBezTo>
                    <a:cubicBezTo>
                      <a:pt x="1190" y="397"/>
                      <a:pt x="1248" y="385"/>
                      <a:pt x="1291" y="366"/>
                    </a:cubicBezTo>
                    <a:cubicBezTo>
                      <a:pt x="1319" y="354"/>
                      <a:pt x="1336" y="346"/>
                      <a:pt x="1347" y="336"/>
                    </a:cubicBezTo>
                    <a:cubicBezTo>
                      <a:pt x="1351" y="333"/>
                      <a:pt x="1353" y="328"/>
                      <a:pt x="1356" y="322"/>
                    </a:cubicBezTo>
                    <a:cubicBezTo>
                      <a:pt x="1357" y="318"/>
                      <a:pt x="1357" y="318"/>
                      <a:pt x="1357" y="318"/>
                    </a:cubicBezTo>
                    <a:cubicBezTo>
                      <a:pt x="1359" y="313"/>
                      <a:pt x="1361" y="304"/>
                      <a:pt x="1363" y="298"/>
                    </a:cubicBezTo>
                    <a:cubicBezTo>
                      <a:pt x="1365" y="287"/>
                      <a:pt x="1356" y="293"/>
                      <a:pt x="1356" y="293"/>
                    </a:cubicBezTo>
                    <a:cubicBezTo>
                      <a:pt x="1337" y="304"/>
                      <a:pt x="1290" y="326"/>
                      <a:pt x="1246" y="327"/>
                    </a:cubicBezTo>
                    <a:cubicBezTo>
                      <a:pt x="1192" y="328"/>
                      <a:pt x="1082" y="272"/>
                      <a:pt x="1071" y="266"/>
                    </a:cubicBezTo>
                    <a:cubicBezTo>
                      <a:pt x="1070" y="265"/>
                      <a:pt x="1070" y="265"/>
                      <a:pt x="1070" y="265"/>
                    </a:cubicBezTo>
                    <a:cubicBezTo>
                      <a:pt x="1067" y="258"/>
                      <a:pt x="1051" y="219"/>
                      <a:pt x="1047" y="211"/>
                    </a:cubicBezTo>
                    <a:cubicBezTo>
                      <a:pt x="1126" y="263"/>
                      <a:pt x="1191" y="292"/>
                      <a:pt x="1241" y="296"/>
                    </a:cubicBezTo>
                    <a:cubicBezTo>
                      <a:pt x="1297" y="301"/>
                      <a:pt x="1341" y="271"/>
                      <a:pt x="1359" y="258"/>
                    </a:cubicBezTo>
                    <a:close/>
                    <a:moveTo>
                      <a:pt x="1143" y="178"/>
                    </a:moveTo>
                    <a:cubicBezTo>
                      <a:pt x="1144" y="156"/>
                      <a:pt x="1153" y="136"/>
                      <a:pt x="1169" y="122"/>
                    </a:cubicBezTo>
                    <a:cubicBezTo>
                      <a:pt x="1184" y="107"/>
                      <a:pt x="1205" y="99"/>
                      <a:pt x="1227" y="100"/>
                    </a:cubicBezTo>
                    <a:cubicBezTo>
                      <a:pt x="1271" y="102"/>
                      <a:pt x="1306" y="139"/>
                      <a:pt x="1305" y="184"/>
                    </a:cubicBezTo>
                    <a:cubicBezTo>
                      <a:pt x="1304" y="205"/>
                      <a:pt x="1295" y="225"/>
                      <a:pt x="1279" y="240"/>
                    </a:cubicBezTo>
                    <a:cubicBezTo>
                      <a:pt x="1263" y="255"/>
                      <a:pt x="1243" y="263"/>
                      <a:pt x="1221" y="262"/>
                    </a:cubicBezTo>
                    <a:cubicBezTo>
                      <a:pt x="1176" y="260"/>
                      <a:pt x="1141" y="223"/>
                      <a:pt x="1143" y="1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91" name="Group 90">
            <a:extLst>
              <a:ext uri="{FF2B5EF4-FFF2-40B4-BE49-F238E27FC236}">
                <a16:creationId xmlns:a16="http://schemas.microsoft.com/office/drawing/2014/main" id="{338F0123-F6D2-4BFE-B395-E2368EEA11C8}"/>
              </a:ext>
            </a:extLst>
          </p:cNvPr>
          <p:cNvGrpSpPr/>
          <p:nvPr/>
        </p:nvGrpSpPr>
        <p:grpSpPr>
          <a:xfrm>
            <a:off x="9577228" y="5352125"/>
            <a:ext cx="1851025" cy="417512"/>
            <a:chOff x="2643188" y="6081713"/>
            <a:chExt cx="1851025" cy="417512"/>
          </a:xfrm>
          <a:solidFill>
            <a:srgbClr val="0078D7"/>
          </a:solidFill>
        </p:grpSpPr>
        <p:sp>
          <p:nvSpPr>
            <p:cNvPr id="92" name="Oval 39">
              <a:extLst>
                <a:ext uri="{FF2B5EF4-FFF2-40B4-BE49-F238E27FC236}">
                  <a16:creationId xmlns:a16="http://schemas.microsoft.com/office/drawing/2014/main" id="{B9DA524C-F4D6-4C02-89A4-AF96041B5E41}"/>
                </a:ext>
              </a:extLst>
            </p:cNvPr>
            <p:cNvSpPr>
              <a:spLocks noChangeArrowheads="1"/>
            </p:cNvSpPr>
            <p:nvPr/>
          </p:nvSpPr>
          <p:spPr bwMode="auto">
            <a:xfrm>
              <a:off x="4271963" y="6081713"/>
              <a:ext cx="222250" cy="222250"/>
            </a:xfrm>
            <a:prstGeom prst="ellipse">
              <a:avLst/>
            </a:pr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3" name="Freeform 40">
              <a:extLst>
                <a:ext uri="{FF2B5EF4-FFF2-40B4-BE49-F238E27FC236}">
                  <a16:creationId xmlns:a16="http://schemas.microsoft.com/office/drawing/2014/main" id="{170C9B23-694E-4474-9647-2C5054421CD0}"/>
                </a:ext>
              </a:extLst>
            </p:cNvPr>
            <p:cNvSpPr>
              <a:spLocks noEditPoints="1"/>
            </p:cNvSpPr>
            <p:nvPr/>
          </p:nvSpPr>
          <p:spPr bwMode="auto">
            <a:xfrm>
              <a:off x="4292601" y="6110288"/>
              <a:ext cx="155575" cy="165100"/>
            </a:xfrm>
            <a:custGeom>
              <a:avLst/>
              <a:gdLst>
                <a:gd name="T0" fmla="*/ 25 w 253"/>
                <a:gd name="T1" fmla="*/ 110 h 269"/>
                <a:gd name="T2" fmla="*/ 0 w 253"/>
                <a:gd name="T3" fmla="*/ 134 h 269"/>
                <a:gd name="T4" fmla="*/ 25 w 253"/>
                <a:gd name="T5" fmla="*/ 159 h 269"/>
                <a:gd name="T6" fmla="*/ 49 w 253"/>
                <a:gd name="T7" fmla="*/ 134 h 269"/>
                <a:gd name="T8" fmla="*/ 25 w 253"/>
                <a:gd name="T9" fmla="*/ 110 h 269"/>
                <a:gd name="T10" fmla="*/ 197 w 253"/>
                <a:gd name="T11" fmla="*/ 220 h 269"/>
                <a:gd name="T12" fmla="*/ 188 w 253"/>
                <a:gd name="T13" fmla="*/ 253 h 269"/>
                <a:gd name="T14" fmla="*/ 222 w 253"/>
                <a:gd name="T15" fmla="*/ 262 h 269"/>
                <a:gd name="T16" fmla="*/ 230 w 253"/>
                <a:gd name="T17" fmla="*/ 229 h 269"/>
                <a:gd name="T18" fmla="*/ 197 w 253"/>
                <a:gd name="T19" fmla="*/ 220 h 269"/>
                <a:gd name="T20" fmla="*/ 77 w 253"/>
                <a:gd name="T21" fmla="*/ 134 h 269"/>
                <a:gd name="T22" fmla="*/ 107 w 253"/>
                <a:gd name="T23" fmla="*/ 77 h 269"/>
                <a:gd name="T24" fmla="*/ 89 w 253"/>
                <a:gd name="T25" fmla="*/ 47 h 269"/>
                <a:gd name="T26" fmla="*/ 46 w 253"/>
                <a:gd name="T27" fmla="*/ 108 h 269"/>
                <a:gd name="T28" fmla="*/ 59 w 253"/>
                <a:gd name="T29" fmla="*/ 134 h 269"/>
                <a:gd name="T30" fmla="*/ 46 w 253"/>
                <a:gd name="T31" fmla="*/ 161 h 269"/>
                <a:gd name="T32" fmla="*/ 89 w 253"/>
                <a:gd name="T33" fmla="*/ 222 h 269"/>
                <a:gd name="T34" fmla="*/ 107 w 253"/>
                <a:gd name="T35" fmla="*/ 192 h 269"/>
                <a:gd name="T36" fmla="*/ 77 w 253"/>
                <a:gd name="T37" fmla="*/ 134 h 269"/>
                <a:gd name="T38" fmla="*/ 148 w 253"/>
                <a:gd name="T39" fmla="*/ 64 h 269"/>
                <a:gd name="T40" fmla="*/ 218 w 253"/>
                <a:gd name="T41" fmla="*/ 128 h 269"/>
                <a:gd name="T42" fmla="*/ 253 w 253"/>
                <a:gd name="T43" fmla="*/ 128 h 269"/>
                <a:gd name="T44" fmla="*/ 221 w 253"/>
                <a:gd name="T45" fmla="*/ 59 h 269"/>
                <a:gd name="T46" fmla="*/ 192 w 253"/>
                <a:gd name="T47" fmla="*/ 57 h 269"/>
                <a:gd name="T48" fmla="*/ 176 w 253"/>
                <a:gd name="T49" fmla="*/ 33 h 269"/>
                <a:gd name="T50" fmla="*/ 148 w 253"/>
                <a:gd name="T51" fmla="*/ 29 h 269"/>
                <a:gd name="T52" fmla="*/ 101 w 253"/>
                <a:gd name="T53" fmla="*/ 40 h 269"/>
                <a:gd name="T54" fmla="*/ 118 w 253"/>
                <a:gd name="T55" fmla="*/ 70 h 269"/>
                <a:gd name="T56" fmla="*/ 148 w 253"/>
                <a:gd name="T57" fmla="*/ 64 h 269"/>
                <a:gd name="T58" fmla="*/ 148 w 253"/>
                <a:gd name="T59" fmla="*/ 205 h 269"/>
                <a:gd name="T60" fmla="*/ 118 w 253"/>
                <a:gd name="T61" fmla="*/ 199 h 269"/>
                <a:gd name="T62" fmla="*/ 101 w 253"/>
                <a:gd name="T63" fmla="*/ 229 h 269"/>
                <a:gd name="T64" fmla="*/ 148 w 253"/>
                <a:gd name="T65" fmla="*/ 240 h 269"/>
                <a:gd name="T66" fmla="*/ 176 w 253"/>
                <a:gd name="T67" fmla="*/ 236 h 269"/>
                <a:gd name="T68" fmla="*/ 192 w 253"/>
                <a:gd name="T69" fmla="*/ 212 h 269"/>
                <a:gd name="T70" fmla="*/ 221 w 253"/>
                <a:gd name="T71" fmla="*/ 209 h 269"/>
                <a:gd name="T72" fmla="*/ 253 w 253"/>
                <a:gd name="T73" fmla="*/ 141 h 269"/>
                <a:gd name="T74" fmla="*/ 218 w 253"/>
                <a:gd name="T75" fmla="*/ 141 h 269"/>
                <a:gd name="T76" fmla="*/ 148 w 253"/>
                <a:gd name="T77" fmla="*/ 205 h 269"/>
                <a:gd name="T78" fmla="*/ 197 w 253"/>
                <a:gd name="T79" fmla="*/ 49 h 269"/>
                <a:gd name="T80" fmla="*/ 230 w 253"/>
                <a:gd name="T81" fmla="*/ 40 h 269"/>
                <a:gd name="T82" fmla="*/ 222 w 253"/>
                <a:gd name="T83" fmla="*/ 7 h 269"/>
                <a:gd name="T84" fmla="*/ 188 w 253"/>
                <a:gd name="T85" fmla="*/ 16 h 269"/>
                <a:gd name="T86" fmla="*/ 197 w 253"/>
                <a:gd name="T87" fmla="*/ 4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3" h="269">
                  <a:moveTo>
                    <a:pt x="25" y="110"/>
                  </a:moveTo>
                  <a:cubicBezTo>
                    <a:pt x="11" y="110"/>
                    <a:pt x="0" y="121"/>
                    <a:pt x="0" y="134"/>
                  </a:cubicBezTo>
                  <a:cubicBezTo>
                    <a:pt x="0" y="148"/>
                    <a:pt x="11" y="159"/>
                    <a:pt x="25" y="159"/>
                  </a:cubicBezTo>
                  <a:cubicBezTo>
                    <a:pt x="38" y="159"/>
                    <a:pt x="49" y="148"/>
                    <a:pt x="49" y="134"/>
                  </a:cubicBezTo>
                  <a:cubicBezTo>
                    <a:pt x="49" y="121"/>
                    <a:pt x="38" y="110"/>
                    <a:pt x="25" y="110"/>
                  </a:cubicBezTo>
                  <a:close/>
                  <a:moveTo>
                    <a:pt x="197" y="220"/>
                  </a:moveTo>
                  <a:cubicBezTo>
                    <a:pt x="186" y="227"/>
                    <a:pt x="182" y="242"/>
                    <a:pt x="188" y="253"/>
                  </a:cubicBezTo>
                  <a:cubicBezTo>
                    <a:pt x="195" y="265"/>
                    <a:pt x="210" y="269"/>
                    <a:pt x="222" y="262"/>
                  </a:cubicBezTo>
                  <a:cubicBezTo>
                    <a:pt x="233" y="255"/>
                    <a:pt x="237" y="241"/>
                    <a:pt x="230" y="229"/>
                  </a:cubicBezTo>
                  <a:cubicBezTo>
                    <a:pt x="224" y="218"/>
                    <a:pt x="209" y="214"/>
                    <a:pt x="197" y="220"/>
                  </a:cubicBezTo>
                  <a:close/>
                  <a:moveTo>
                    <a:pt x="77" y="134"/>
                  </a:moveTo>
                  <a:cubicBezTo>
                    <a:pt x="77" y="111"/>
                    <a:pt x="89" y="89"/>
                    <a:pt x="107" y="77"/>
                  </a:cubicBezTo>
                  <a:cubicBezTo>
                    <a:pt x="89" y="47"/>
                    <a:pt x="89" y="47"/>
                    <a:pt x="89" y="47"/>
                  </a:cubicBezTo>
                  <a:cubicBezTo>
                    <a:pt x="68" y="61"/>
                    <a:pt x="53" y="83"/>
                    <a:pt x="46" y="108"/>
                  </a:cubicBezTo>
                  <a:cubicBezTo>
                    <a:pt x="54" y="114"/>
                    <a:pt x="59" y="124"/>
                    <a:pt x="59" y="134"/>
                  </a:cubicBezTo>
                  <a:cubicBezTo>
                    <a:pt x="59" y="145"/>
                    <a:pt x="54" y="155"/>
                    <a:pt x="46" y="161"/>
                  </a:cubicBezTo>
                  <a:cubicBezTo>
                    <a:pt x="53" y="186"/>
                    <a:pt x="68" y="208"/>
                    <a:pt x="89" y="222"/>
                  </a:cubicBezTo>
                  <a:cubicBezTo>
                    <a:pt x="107" y="192"/>
                    <a:pt x="107" y="192"/>
                    <a:pt x="107" y="192"/>
                  </a:cubicBezTo>
                  <a:cubicBezTo>
                    <a:pt x="89" y="179"/>
                    <a:pt x="77" y="158"/>
                    <a:pt x="77" y="134"/>
                  </a:cubicBezTo>
                  <a:close/>
                  <a:moveTo>
                    <a:pt x="148" y="64"/>
                  </a:moveTo>
                  <a:cubicBezTo>
                    <a:pt x="185" y="64"/>
                    <a:pt x="215" y="92"/>
                    <a:pt x="218" y="128"/>
                  </a:cubicBezTo>
                  <a:cubicBezTo>
                    <a:pt x="253" y="128"/>
                    <a:pt x="253" y="128"/>
                    <a:pt x="253" y="128"/>
                  </a:cubicBezTo>
                  <a:cubicBezTo>
                    <a:pt x="251" y="101"/>
                    <a:pt x="239" y="77"/>
                    <a:pt x="221" y="59"/>
                  </a:cubicBezTo>
                  <a:cubicBezTo>
                    <a:pt x="212" y="63"/>
                    <a:pt x="202" y="62"/>
                    <a:pt x="192" y="57"/>
                  </a:cubicBezTo>
                  <a:cubicBezTo>
                    <a:pt x="183" y="52"/>
                    <a:pt x="177" y="43"/>
                    <a:pt x="176" y="33"/>
                  </a:cubicBezTo>
                  <a:cubicBezTo>
                    <a:pt x="167" y="31"/>
                    <a:pt x="158" y="29"/>
                    <a:pt x="148" y="29"/>
                  </a:cubicBezTo>
                  <a:cubicBezTo>
                    <a:pt x="131" y="29"/>
                    <a:pt x="115" y="33"/>
                    <a:pt x="101" y="40"/>
                  </a:cubicBezTo>
                  <a:cubicBezTo>
                    <a:pt x="118" y="70"/>
                    <a:pt x="118" y="70"/>
                    <a:pt x="118" y="70"/>
                  </a:cubicBezTo>
                  <a:cubicBezTo>
                    <a:pt x="127" y="66"/>
                    <a:pt x="137" y="64"/>
                    <a:pt x="148" y="64"/>
                  </a:cubicBezTo>
                  <a:close/>
                  <a:moveTo>
                    <a:pt x="148" y="205"/>
                  </a:moveTo>
                  <a:cubicBezTo>
                    <a:pt x="137" y="205"/>
                    <a:pt x="127" y="203"/>
                    <a:pt x="118" y="199"/>
                  </a:cubicBezTo>
                  <a:cubicBezTo>
                    <a:pt x="101" y="229"/>
                    <a:pt x="101" y="229"/>
                    <a:pt x="101" y="229"/>
                  </a:cubicBezTo>
                  <a:cubicBezTo>
                    <a:pt x="115" y="236"/>
                    <a:pt x="131" y="240"/>
                    <a:pt x="148" y="240"/>
                  </a:cubicBezTo>
                  <a:cubicBezTo>
                    <a:pt x="158" y="240"/>
                    <a:pt x="167" y="238"/>
                    <a:pt x="176" y="236"/>
                  </a:cubicBezTo>
                  <a:cubicBezTo>
                    <a:pt x="177" y="226"/>
                    <a:pt x="183" y="217"/>
                    <a:pt x="192" y="212"/>
                  </a:cubicBezTo>
                  <a:cubicBezTo>
                    <a:pt x="202" y="206"/>
                    <a:pt x="212" y="206"/>
                    <a:pt x="221" y="209"/>
                  </a:cubicBezTo>
                  <a:cubicBezTo>
                    <a:pt x="239" y="192"/>
                    <a:pt x="251" y="168"/>
                    <a:pt x="253" y="141"/>
                  </a:cubicBezTo>
                  <a:cubicBezTo>
                    <a:pt x="218" y="141"/>
                    <a:pt x="218" y="141"/>
                    <a:pt x="218" y="141"/>
                  </a:cubicBezTo>
                  <a:cubicBezTo>
                    <a:pt x="215" y="177"/>
                    <a:pt x="185" y="205"/>
                    <a:pt x="148" y="205"/>
                  </a:cubicBezTo>
                  <a:close/>
                  <a:moveTo>
                    <a:pt x="197" y="49"/>
                  </a:moveTo>
                  <a:cubicBezTo>
                    <a:pt x="209" y="55"/>
                    <a:pt x="224" y="51"/>
                    <a:pt x="230" y="40"/>
                  </a:cubicBezTo>
                  <a:cubicBezTo>
                    <a:pt x="237" y="28"/>
                    <a:pt x="233" y="13"/>
                    <a:pt x="222" y="7"/>
                  </a:cubicBezTo>
                  <a:cubicBezTo>
                    <a:pt x="210" y="0"/>
                    <a:pt x="195" y="4"/>
                    <a:pt x="188" y="16"/>
                  </a:cubicBezTo>
                  <a:cubicBezTo>
                    <a:pt x="182" y="27"/>
                    <a:pt x="186" y="42"/>
                    <a:pt x="197" y="4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4" name="Freeform 41">
              <a:extLst>
                <a:ext uri="{FF2B5EF4-FFF2-40B4-BE49-F238E27FC236}">
                  <a16:creationId xmlns:a16="http://schemas.microsoft.com/office/drawing/2014/main" id="{0C517FB8-B7E6-488D-BC7A-5E9C783031F5}"/>
                </a:ext>
              </a:extLst>
            </p:cNvPr>
            <p:cNvSpPr>
              <a:spLocks/>
            </p:cNvSpPr>
            <p:nvPr/>
          </p:nvSpPr>
          <p:spPr bwMode="auto">
            <a:xfrm>
              <a:off x="2643188"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5" name="Freeform 42">
              <a:extLst>
                <a:ext uri="{FF2B5EF4-FFF2-40B4-BE49-F238E27FC236}">
                  <a16:creationId xmlns:a16="http://schemas.microsoft.com/office/drawing/2014/main" id="{40221202-362E-40DB-8919-15778A391A30}"/>
                </a:ext>
              </a:extLst>
            </p:cNvPr>
            <p:cNvSpPr>
              <a:spLocks noEditPoints="1"/>
            </p:cNvSpPr>
            <p:nvPr/>
          </p:nvSpPr>
          <p:spPr bwMode="auto">
            <a:xfrm>
              <a:off x="2935288" y="6081713"/>
              <a:ext cx="241300" cy="417512"/>
            </a:xfrm>
            <a:custGeom>
              <a:avLst/>
              <a:gdLst>
                <a:gd name="T0" fmla="*/ 80 w 395"/>
                <a:gd name="T1" fmla="*/ 241 h 680"/>
                <a:gd name="T2" fmla="*/ 125 w 395"/>
                <a:gd name="T3" fmla="*/ 221 h 680"/>
                <a:gd name="T4" fmla="*/ 193 w 395"/>
                <a:gd name="T5" fmla="*/ 211 h 680"/>
                <a:gd name="T6" fmla="*/ 279 w 395"/>
                <a:gd name="T7" fmla="*/ 228 h 680"/>
                <a:gd name="T8" fmla="*/ 343 w 395"/>
                <a:gd name="T9" fmla="*/ 276 h 680"/>
                <a:gd name="T10" fmla="*/ 382 w 395"/>
                <a:gd name="T11" fmla="*/ 351 h 680"/>
                <a:gd name="T12" fmla="*/ 395 w 395"/>
                <a:gd name="T13" fmla="*/ 446 h 680"/>
                <a:gd name="T14" fmla="*/ 379 w 395"/>
                <a:gd name="T15" fmla="*/ 544 h 680"/>
                <a:gd name="T16" fmla="*/ 334 w 395"/>
                <a:gd name="T17" fmla="*/ 617 h 680"/>
                <a:gd name="T18" fmla="*/ 263 w 395"/>
                <a:gd name="T19" fmla="*/ 664 h 680"/>
                <a:gd name="T20" fmla="*/ 170 w 395"/>
                <a:gd name="T21" fmla="*/ 680 h 680"/>
                <a:gd name="T22" fmla="*/ 71 w 395"/>
                <a:gd name="T23" fmla="*/ 673 h 680"/>
                <a:gd name="T24" fmla="*/ 0 w 395"/>
                <a:gd name="T25" fmla="*/ 657 h 680"/>
                <a:gd name="T26" fmla="*/ 0 w 395"/>
                <a:gd name="T27" fmla="*/ 14 h 680"/>
                <a:gd name="T28" fmla="*/ 80 w 395"/>
                <a:gd name="T29" fmla="*/ 0 h 680"/>
                <a:gd name="T30" fmla="*/ 80 w 395"/>
                <a:gd name="T31" fmla="*/ 241 h 680"/>
                <a:gd name="T32" fmla="*/ 80 w 395"/>
                <a:gd name="T33" fmla="*/ 600 h 680"/>
                <a:gd name="T34" fmla="*/ 114 w 395"/>
                <a:gd name="T35" fmla="*/ 607 h 680"/>
                <a:gd name="T36" fmla="*/ 169 w 395"/>
                <a:gd name="T37" fmla="*/ 610 h 680"/>
                <a:gd name="T38" fmla="*/ 273 w 395"/>
                <a:gd name="T39" fmla="*/ 567 h 680"/>
                <a:gd name="T40" fmla="*/ 312 w 395"/>
                <a:gd name="T41" fmla="*/ 446 h 680"/>
                <a:gd name="T42" fmla="*/ 305 w 395"/>
                <a:gd name="T43" fmla="*/ 381 h 680"/>
                <a:gd name="T44" fmla="*/ 282 w 395"/>
                <a:gd name="T45" fmla="*/ 329 h 680"/>
                <a:gd name="T46" fmla="*/ 242 w 395"/>
                <a:gd name="T47" fmla="*/ 294 h 680"/>
                <a:gd name="T48" fmla="*/ 183 w 395"/>
                <a:gd name="T49" fmla="*/ 282 h 680"/>
                <a:gd name="T50" fmla="*/ 123 w 395"/>
                <a:gd name="T51" fmla="*/ 293 h 680"/>
                <a:gd name="T52" fmla="*/ 80 w 395"/>
                <a:gd name="T53" fmla="*/ 316 h 680"/>
                <a:gd name="T54" fmla="*/ 80 w 395"/>
                <a:gd name="T55" fmla="*/ 60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5" h="680">
                  <a:moveTo>
                    <a:pt x="80" y="241"/>
                  </a:moveTo>
                  <a:cubicBezTo>
                    <a:pt x="90" y="235"/>
                    <a:pt x="105" y="228"/>
                    <a:pt x="125" y="221"/>
                  </a:cubicBezTo>
                  <a:cubicBezTo>
                    <a:pt x="145" y="214"/>
                    <a:pt x="167" y="211"/>
                    <a:pt x="193" y="211"/>
                  </a:cubicBezTo>
                  <a:cubicBezTo>
                    <a:pt x="226" y="211"/>
                    <a:pt x="254" y="217"/>
                    <a:pt x="279" y="228"/>
                  </a:cubicBezTo>
                  <a:cubicBezTo>
                    <a:pt x="304" y="240"/>
                    <a:pt x="325" y="256"/>
                    <a:pt x="343" y="276"/>
                  </a:cubicBezTo>
                  <a:cubicBezTo>
                    <a:pt x="360" y="297"/>
                    <a:pt x="373" y="322"/>
                    <a:pt x="382" y="351"/>
                  </a:cubicBezTo>
                  <a:cubicBezTo>
                    <a:pt x="391" y="379"/>
                    <a:pt x="395" y="411"/>
                    <a:pt x="395" y="446"/>
                  </a:cubicBezTo>
                  <a:cubicBezTo>
                    <a:pt x="395" y="482"/>
                    <a:pt x="390" y="515"/>
                    <a:pt x="379" y="544"/>
                  </a:cubicBezTo>
                  <a:cubicBezTo>
                    <a:pt x="369" y="573"/>
                    <a:pt x="354" y="597"/>
                    <a:pt x="334" y="617"/>
                  </a:cubicBezTo>
                  <a:cubicBezTo>
                    <a:pt x="315" y="638"/>
                    <a:pt x="291" y="653"/>
                    <a:pt x="263" y="664"/>
                  </a:cubicBezTo>
                  <a:cubicBezTo>
                    <a:pt x="236" y="675"/>
                    <a:pt x="205" y="680"/>
                    <a:pt x="170" y="680"/>
                  </a:cubicBezTo>
                  <a:cubicBezTo>
                    <a:pt x="133" y="680"/>
                    <a:pt x="100" y="678"/>
                    <a:pt x="71" y="673"/>
                  </a:cubicBezTo>
                  <a:cubicBezTo>
                    <a:pt x="42" y="668"/>
                    <a:pt x="18" y="662"/>
                    <a:pt x="0" y="657"/>
                  </a:cubicBezTo>
                  <a:cubicBezTo>
                    <a:pt x="0" y="14"/>
                    <a:pt x="0" y="14"/>
                    <a:pt x="0" y="14"/>
                  </a:cubicBezTo>
                  <a:cubicBezTo>
                    <a:pt x="80" y="0"/>
                    <a:pt x="80" y="0"/>
                    <a:pt x="80" y="0"/>
                  </a:cubicBezTo>
                  <a:lnTo>
                    <a:pt x="80" y="241"/>
                  </a:lnTo>
                  <a:close/>
                  <a:moveTo>
                    <a:pt x="80" y="600"/>
                  </a:moveTo>
                  <a:cubicBezTo>
                    <a:pt x="88" y="602"/>
                    <a:pt x="100" y="605"/>
                    <a:pt x="114" y="607"/>
                  </a:cubicBezTo>
                  <a:cubicBezTo>
                    <a:pt x="129" y="609"/>
                    <a:pt x="147" y="610"/>
                    <a:pt x="169" y="610"/>
                  </a:cubicBezTo>
                  <a:cubicBezTo>
                    <a:pt x="212" y="610"/>
                    <a:pt x="247" y="595"/>
                    <a:pt x="273" y="567"/>
                  </a:cubicBezTo>
                  <a:cubicBezTo>
                    <a:pt x="299" y="538"/>
                    <a:pt x="312" y="498"/>
                    <a:pt x="312" y="446"/>
                  </a:cubicBezTo>
                  <a:cubicBezTo>
                    <a:pt x="312" y="423"/>
                    <a:pt x="309" y="401"/>
                    <a:pt x="305" y="381"/>
                  </a:cubicBezTo>
                  <a:cubicBezTo>
                    <a:pt x="300" y="361"/>
                    <a:pt x="293" y="343"/>
                    <a:pt x="282" y="329"/>
                  </a:cubicBezTo>
                  <a:cubicBezTo>
                    <a:pt x="272" y="314"/>
                    <a:pt x="259" y="302"/>
                    <a:pt x="242" y="294"/>
                  </a:cubicBezTo>
                  <a:cubicBezTo>
                    <a:pt x="226" y="286"/>
                    <a:pt x="206" y="282"/>
                    <a:pt x="183" y="282"/>
                  </a:cubicBezTo>
                  <a:cubicBezTo>
                    <a:pt x="161" y="282"/>
                    <a:pt x="141" y="285"/>
                    <a:pt x="123" y="293"/>
                  </a:cubicBezTo>
                  <a:cubicBezTo>
                    <a:pt x="104" y="300"/>
                    <a:pt x="90" y="308"/>
                    <a:pt x="80" y="316"/>
                  </a:cubicBezTo>
                  <a:cubicBezTo>
                    <a:pt x="80" y="600"/>
                    <a:pt x="80" y="600"/>
                    <a:pt x="80" y="6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6" name="Freeform 43">
              <a:extLst>
                <a:ext uri="{FF2B5EF4-FFF2-40B4-BE49-F238E27FC236}">
                  <a16:creationId xmlns:a16="http://schemas.microsoft.com/office/drawing/2014/main" id="{1972CBA0-A7B0-4705-999E-2DB8CD063991}"/>
                </a:ext>
              </a:extLst>
            </p:cNvPr>
            <p:cNvSpPr>
              <a:spLocks/>
            </p:cNvSpPr>
            <p:nvPr/>
          </p:nvSpPr>
          <p:spPr bwMode="auto">
            <a:xfrm>
              <a:off x="3228976" y="6216650"/>
              <a:ext cx="222250" cy="282575"/>
            </a:xfrm>
            <a:custGeom>
              <a:avLst/>
              <a:gdLst>
                <a:gd name="T0" fmla="*/ 362 w 362"/>
                <a:gd name="T1" fmla="*/ 436 h 459"/>
                <a:gd name="T2" fmla="*/ 290 w 362"/>
                <a:gd name="T3" fmla="*/ 451 h 459"/>
                <a:gd name="T4" fmla="*/ 185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90" y="451"/>
                  </a:cubicBezTo>
                  <a:cubicBezTo>
                    <a:pt x="259" y="456"/>
                    <a:pt x="224" y="459"/>
                    <a:pt x="185" y="459"/>
                  </a:cubicBezTo>
                  <a:cubicBezTo>
                    <a:pt x="150" y="459"/>
                    <a:pt x="121" y="454"/>
                    <a:pt x="97" y="444"/>
                  </a:cubicBezTo>
                  <a:cubicBezTo>
                    <a:pt x="74" y="433"/>
                    <a:pt x="55" y="419"/>
                    <a:pt x="40" y="401"/>
                  </a:cubicBezTo>
                  <a:cubicBezTo>
                    <a:pt x="26" y="382"/>
                    <a:pt x="16"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5"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7" name="Freeform 44">
              <a:extLst>
                <a:ext uri="{FF2B5EF4-FFF2-40B4-BE49-F238E27FC236}">
                  <a16:creationId xmlns:a16="http://schemas.microsoft.com/office/drawing/2014/main" id="{7CCEE747-4E87-4677-A792-A62A40FEB5DE}"/>
                </a:ext>
              </a:extLst>
            </p:cNvPr>
            <p:cNvSpPr>
              <a:spLocks/>
            </p:cNvSpPr>
            <p:nvPr/>
          </p:nvSpPr>
          <p:spPr bwMode="auto">
            <a:xfrm>
              <a:off x="3521076" y="6211888"/>
              <a:ext cx="222250" cy="280987"/>
            </a:xfrm>
            <a:custGeom>
              <a:avLst/>
              <a:gdLst>
                <a:gd name="T0" fmla="*/ 0 w 363"/>
                <a:gd name="T1" fmla="*/ 22 h 458"/>
                <a:gd name="T2" fmla="*/ 74 w 363"/>
                <a:gd name="T3" fmla="*/ 7 h 458"/>
                <a:gd name="T4" fmla="*/ 179 w 363"/>
                <a:gd name="T5" fmla="*/ 0 h 458"/>
                <a:gd name="T6" fmla="*/ 268 w 363"/>
                <a:gd name="T7" fmla="*/ 15 h 458"/>
                <a:gd name="T8" fmla="*/ 324 w 363"/>
                <a:gd name="T9" fmla="*/ 57 h 458"/>
                <a:gd name="T10" fmla="*/ 354 w 363"/>
                <a:gd name="T11" fmla="*/ 122 h 458"/>
                <a:gd name="T12" fmla="*/ 363 w 363"/>
                <a:gd name="T13" fmla="*/ 206 h 458"/>
                <a:gd name="T14" fmla="*/ 363 w 363"/>
                <a:gd name="T15" fmla="*/ 458 h 458"/>
                <a:gd name="T16" fmla="*/ 282 w 363"/>
                <a:gd name="T17" fmla="*/ 458 h 458"/>
                <a:gd name="T18" fmla="*/ 282 w 363"/>
                <a:gd name="T19" fmla="*/ 223 h 458"/>
                <a:gd name="T20" fmla="*/ 277 w 363"/>
                <a:gd name="T21" fmla="*/ 152 h 458"/>
                <a:gd name="T22" fmla="*/ 258 w 363"/>
                <a:gd name="T23" fmla="*/ 105 h 458"/>
                <a:gd name="T24" fmla="*/ 224 w 363"/>
                <a:gd name="T25" fmla="*/ 79 h 458"/>
                <a:gd name="T26" fmla="*/ 170 w 363"/>
                <a:gd name="T27" fmla="*/ 70 h 458"/>
                <a:gd name="T28" fmla="*/ 143 w 363"/>
                <a:gd name="T29" fmla="*/ 71 h 458"/>
                <a:gd name="T30" fmla="*/ 117 w 363"/>
                <a:gd name="T31" fmla="*/ 74 h 458"/>
                <a:gd name="T32" fmla="*/ 95 w 363"/>
                <a:gd name="T33" fmla="*/ 77 h 458"/>
                <a:gd name="T34" fmla="*/ 80 w 363"/>
                <a:gd name="T35" fmla="*/ 79 h 458"/>
                <a:gd name="T36" fmla="*/ 80 w 363"/>
                <a:gd name="T37" fmla="*/ 458 h 458"/>
                <a:gd name="T38" fmla="*/ 0 w 363"/>
                <a:gd name="T39" fmla="*/ 458 h 458"/>
                <a:gd name="T40" fmla="*/ 0 w 363"/>
                <a:gd name="T41" fmla="*/ 2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3" h="458">
                  <a:moveTo>
                    <a:pt x="0" y="22"/>
                  </a:moveTo>
                  <a:cubicBezTo>
                    <a:pt x="19" y="18"/>
                    <a:pt x="43" y="13"/>
                    <a:pt x="74" y="7"/>
                  </a:cubicBezTo>
                  <a:cubicBezTo>
                    <a:pt x="104" y="2"/>
                    <a:pt x="139" y="0"/>
                    <a:pt x="179" y="0"/>
                  </a:cubicBezTo>
                  <a:cubicBezTo>
                    <a:pt x="215" y="0"/>
                    <a:pt x="244" y="5"/>
                    <a:pt x="268" y="15"/>
                  </a:cubicBezTo>
                  <a:cubicBezTo>
                    <a:pt x="291" y="25"/>
                    <a:pt x="310" y="39"/>
                    <a:pt x="324" y="57"/>
                  </a:cubicBezTo>
                  <a:cubicBezTo>
                    <a:pt x="338" y="75"/>
                    <a:pt x="348" y="97"/>
                    <a:pt x="354" y="122"/>
                  </a:cubicBezTo>
                  <a:cubicBezTo>
                    <a:pt x="360" y="148"/>
                    <a:pt x="363" y="176"/>
                    <a:pt x="363" y="206"/>
                  </a:cubicBezTo>
                  <a:cubicBezTo>
                    <a:pt x="363" y="458"/>
                    <a:pt x="363" y="458"/>
                    <a:pt x="363" y="458"/>
                  </a:cubicBezTo>
                  <a:cubicBezTo>
                    <a:pt x="282" y="458"/>
                    <a:pt x="282" y="458"/>
                    <a:pt x="282" y="458"/>
                  </a:cubicBezTo>
                  <a:cubicBezTo>
                    <a:pt x="282" y="223"/>
                    <a:pt x="282" y="223"/>
                    <a:pt x="282" y="223"/>
                  </a:cubicBezTo>
                  <a:cubicBezTo>
                    <a:pt x="282" y="196"/>
                    <a:pt x="281" y="172"/>
                    <a:pt x="277" y="152"/>
                  </a:cubicBezTo>
                  <a:cubicBezTo>
                    <a:pt x="273" y="133"/>
                    <a:pt x="267" y="117"/>
                    <a:pt x="258" y="105"/>
                  </a:cubicBezTo>
                  <a:cubicBezTo>
                    <a:pt x="250" y="93"/>
                    <a:pt x="238" y="84"/>
                    <a:pt x="224" y="79"/>
                  </a:cubicBezTo>
                  <a:cubicBezTo>
                    <a:pt x="209" y="73"/>
                    <a:pt x="191" y="70"/>
                    <a:pt x="170" y="70"/>
                  </a:cubicBezTo>
                  <a:cubicBezTo>
                    <a:pt x="162" y="70"/>
                    <a:pt x="153" y="71"/>
                    <a:pt x="143" y="71"/>
                  </a:cubicBezTo>
                  <a:cubicBezTo>
                    <a:pt x="134" y="72"/>
                    <a:pt x="125" y="73"/>
                    <a:pt x="117" y="74"/>
                  </a:cubicBezTo>
                  <a:cubicBezTo>
                    <a:pt x="109" y="74"/>
                    <a:pt x="101" y="75"/>
                    <a:pt x="95" y="77"/>
                  </a:cubicBezTo>
                  <a:cubicBezTo>
                    <a:pt x="88" y="78"/>
                    <a:pt x="83" y="79"/>
                    <a:pt x="80" y="79"/>
                  </a:cubicBezTo>
                  <a:cubicBezTo>
                    <a:pt x="80" y="458"/>
                    <a:pt x="80" y="458"/>
                    <a:pt x="80" y="458"/>
                  </a:cubicBezTo>
                  <a:cubicBezTo>
                    <a:pt x="0" y="458"/>
                    <a:pt x="0" y="458"/>
                    <a:pt x="0" y="458"/>
                  </a:cubicBezTo>
                  <a:cubicBezTo>
                    <a:pt x="0" y="22"/>
                    <a:pt x="0" y="22"/>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8" name="Freeform 45">
              <a:extLst>
                <a:ext uri="{FF2B5EF4-FFF2-40B4-BE49-F238E27FC236}">
                  <a16:creationId xmlns:a16="http://schemas.microsoft.com/office/drawing/2014/main" id="{D171B625-B91A-4CF5-A66A-13B88C610E8B}"/>
                </a:ext>
              </a:extLst>
            </p:cNvPr>
            <p:cNvSpPr>
              <a:spLocks/>
            </p:cNvSpPr>
            <p:nvPr/>
          </p:nvSpPr>
          <p:spPr bwMode="auto">
            <a:xfrm>
              <a:off x="3806826" y="6132513"/>
              <a:ext cx="165100" cy="366712"/>
            </a:xfrm>
            <a:custGeom>
              <a:avLst/>
              <a:gdLst>
                <a:gd name="T0" fmla="*/ 80 w 269"/>
                <a:gd name="T1" fmla="*/ 139 h 598"/>
                <a:gd name="T2" fmla="*/ 250 w 269"/>
                <a:gd name="T3" fmla="*/ 139 h 598"/>
                <a:gd name="T4" fmla="*/ 250 w 269"/>
                <a:gd name="T5" fmla="*/ 207 h 598"/>
                <a:gd name="T6" fmla="*/ 80 w 269"/>
                <a:gd name="T7" fmla="*/ 207 h 598"/>
                <a:gd name="T8" fmla="*/ 80 w 269"/>
                <a:gd name="T9" fmla="*/ 414 h 598"/>
                <a:gd name="T10" fmla="*/ 86 w 269"/>
                <a:gd name="T11" fmla="*/ 469 h 598"/>
                <a:gd name="T12" fmla="*/ 101 w 269"/>
                <a:gd name="T13" fmla="*/ 504 h 598"/>
                <a:gd name="T14" fmla="*/ 127 w 269"/>
                <a:gd name="T15" fmla="*/ 522 h 598"/>
                <a:gd name="T16" fmla="*/ 163 w 269"/>
                <a:gd name="T17" fmla="*/ 527 h 598"/>
                <a:gd name="T18" fmla="*/ 222 w 269"/>
                <a:gd name="T19" fmla="*/ 519 h 598"/>
                <a:gd name="T20" fmla="*/ 251 w 269"/>
                <a:gd name="T21" fmla="*/ 507 h 598"/>
                <a:gd name="T22" fmla="*/ 269 w 269"/>
                <a:gd name="T23" fmla="*/ 573 h 598"/>
                <a:gd name="T24" fmla="*/ 226 w 269"/>
                <a:gd name="T25" fmla="*/ 588 h 598"/>
                <a:gd name="T26" fmla="*/ 156 w 269"/>
                <a:gd name="T27" fmla="*/ 598 h 598"/>
                <a:gd name="T28" fmla="*/ 81 w 269"/>
                <a:gd name="T29" fmla="*/ 586 h 598"/>
                <a:gd name="T30" fmla="*/ 33 w 269"/>
                <a:gd name="T31" fmla="*/ 551 h 598"/>
                <a:gd name="T32" fmla="*/ 7 w 269"/>
                <a:gd name="T33" fmla="*/ 494 h 598"/>
                <a:gd name="T34" fmla="*/ 0 w 269"/>
                <a:gd name="T35" fmla="*/ 415 h 598"/>
                <a:gd name="T36" fmla="*/ 0 w 269"/>
                <a:gd name="T37" fmla="*/ 14 h 598"/>
                <a:gd name="T38" fmla="*/ 80 w 269"/>
                <a:gd name="T39" fmla="*/ 0 h 598"/>
                <a:gd name="T40" fmla="*/ 80 w 269"/>
                <a:gd name="T41" fmla="*/ 139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598">
                  <a:moveTo>
                    <a:pt x="80" y="139"/>
                  </a:moveTo>
                  <a:cubicBezTo>
                    <a:pt x="250" y="139"/>
                    <a:pt x="250" y="139"/>
                    <a:pt x="250" y="139"/>
                  </a:cubicBezTo>
                  <a:cubicBezTo>
                    <a:pt x="250" y="207"/>
                    <a:pt x="250" y="207"/>
                    <a:pt x="250" y="207"/>
                  </a:cubicBezTo>
                  <a:cubicBezTo>
                    <a:pt x="80" y="207"/>
                    <a:pt x="80" y="207"/>
                    <a:pt x="80" y="207"/>
                  </a:cubicBezTo>
                  <a:cubicBezTo>
                    <a:pt x="80" y="414"/>
                    <a:pt x="80" y="414"/>
                    <a:pt x="80" y="414"/>
                  </a:cubicBezTo>
                  <a:cubicBezTo>
                    <a:pt x="80" y="436"/>
                    <a:pt x="82" y="455"/>
                    <a:pt x="86" y="469"/>
                  </a:cubicBezTo>
                  <a:cubicBezTo>
                    <a:pt x="89" y="484"/>
                    <a:pt x="94" y="496"/>
                    <a:pt x="101" y="504"/>
                  </a:cubicBezTo>
                  <a:cubicBezTo>
                    <a:pt x="108" y="512"/>
                    <a:pt x="117" y="518"/>
                    <a:pt x="127" y="522"/>
                  </a:cubicBezTo>
                  <a:cubicBezTo>
                    <a:pt x="137" y="525"/>
                    <a:pt x="149" y="527"/>
                    <a:pt x="163" y="527"/>
                  </a:cubicBezTo>
                  <a:cubicBezTo>
                    <a:pt x="188" y="527"/>
                    <a:pt x="208" y="524"/>
                    <a:pt x="222" y="519"/>
                  </a:cubicBezTo>
                  <a:cubicBezTo>
                    <a:pt x="236" y="513"/>
                    <a:pt x="246" y="509"/>
                    <a:pt x="251" y="507"/>
                  </a:cubicBezTo>
                  <a:cubicBezTo>
                    <a:pt x="269" y="573"/>
                    <a:pt x="269" y="573"/>
                    <a:pt x="269" y="573"/>
                  </a:cubicBezTo>
                  <a:cubicBezTo>
                    <a:pt x="260" y="577"/>
                    <a:pt x="246" y="582"/>
                    <a:pt x="226" y="588"/>
                  </a:cubicBezTo>
                  <a:cubicBezTo>
                    <a:pt x="205" y="594"/>
                    <a:pt x="182" y="598"/>
                    <a:pt x="156" y="598"/>
                  </a:cubicBezTo>
                  <a:cubicBezTo>
                    <a:pt x="126" y="598"/>
                    <a:pt x="101" y="594"/>
                    <a:pt x="81" y="586"/>
                  </a:cubicBezTo>
                  <a:cubicBezTo>
                    <a:pt x="61" y="578"/>
                    <a:pt x="45" y="567"/>
                    <a:pt x="33" y="551"/>
                  </a:cubicBezTo>
                  <a:cubicBezTo>
                    <a:pt x="21" y="535"/>
                    <a:pt x="12" y="516"/>
                    <a:pt x="7" y="494"/>
                  </a:cubicBezTo>
                  <a:cubicBezTo>
                    <a:pt x="2" y="471"/>
                    <a:pt x="0" y="445"/>
                    <a:pt x="0" y="415"/>
                  </a:cubicBezTo>
                  <a:cubicBezTo>
                    <a:pt x="0" y="14"/>
                    <a:pt x="0" y="14"/>
                    <a:pt x="0" y="14"/>
                  </a:cubicBezTo>
                  <a:cubicBezTo>
                    <a:pt x="80" y="0"/>
                    <a:pt x="80" y="0"/>
                    <a:pt x="80" y="0"/>
                  </a:cubicBezTo>
                  <a:cubicBezTo>
                    <a:pt x="80" y="139"/>
                    <a:pt x="80" y="139"/>
                    <a:pt x="80" y="1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99" name="Freeform 46">
              <a:extLst>
                <a:ext uri="{FF2B5EF4-FFF2-40B4-BE49-F238E27FC236}">
                  <a16:creationId xmlns:a16="http://schemas.microsoft.com/office/drawing/2014/main" id="{D6507FC7-91D3-4CA2-8B1C-55578622646E}"/>
                </a:ext>
              </a:extLst>
            </p:cNvPr>
            <p:cNvSpPr>
              <a:spLocks/>
            </p:cNvSpPr>
            <p:nvPr/>
          </p:nvSpPr>
          <p:spPr bwMode="auto">
            <a:xfrm>
              <a:off x="4005263" y="6216650"/>
              <a:ext cx="222250" cy="282575"/>
            </a:xfrm>
            <a:custGeom>
              <a:avLst/>
              <a:gdLst>
                <a:gd name="T0" fmla="*/ 362 w 362"/>
                <a:gd name="T1" fmla="*/ 436 h 459"/>
                <a:gd name="T2" fmla="*/ 289 w 362"/>
                <a:gd name="T3" fmla="*/ 451 h 459"/>
                <a:gd name="T4" fmla="*/ 184 w 362"/>
                <a:gd name="T5" fmla="*/ 459 h 459"/>
                <a:gd name="T6" fmla="*/ 97 w 362"/>
                <a:gd name="T7" fmla="*/ 444 h 459"/>
                <a:gd name="T8" fmla="*/ 40 w 362"/>
                <a:gd name="T9" fmla="*/ 401 h 459"/>
                <a:gd name="T10" fmla="*/ 9 w 362"/>
                <a:gd name="T11" fmla="*/ 336 h 459"/>
                <a:gd name="T12" fmla="*/ 0 w 362"/>
                <a:gd name="T13" fmla="*/ 252 h 459"/>
                <a:gd name="T14" fmla="*/ 0 w 362"/>
                <a:gd name="T15" fmla="*/ 0 h 459"/>
                <a:gd name="T16" fmla="*/ 80 w 362"/>
                <a:gd name="T17" fmla="*/ 0 h 459"/>
                <a:gd name="T18" fmla="*/ 80 w 362"/>
                <a:gd name="T19" fmla="*/ 235 h 459"/>
                <a:gd name="T20" fmla="*/ 106 w 362"/>
                <a:gd name="T21" fmla="*/ 352 h 459"/>
                <a:gd name="T22" fmla="*/ 193 w 362"/>
                <a:gd name="T23" fmla="*/ 388 h 459"/>
                <a:gd name="T24" fmla="*/ 220 w 362"/>
                <a:gd name="T25" fmla="*/ 387 h 459"/>
                <a:gd name="T26" fmla="*/ 246 w 362"/>
                <a:gd name="T27" fmla="*/ 385 h 459"/>
                <a:gd name="T28" fmla="*/ 268 w 362"/>
                <a:gd name="T29" fmla="*/ 382 h 459"/>
                <a:gd name="T30" fmla="*/ 282 w 362"/>
                <a:gd name="T31" fmla="*/ 379 h 459"/>
                <a:gd name="T32" fmla="*/ 282 w 362"/>
                <a:gd name="T33" fmla="*/ 0 h 459"/>
                <a:gd name="T34" fmla="*/ 362 w 362"/>
                <a:gd name="T35" fmla="*/ 0 h 459"/>
                <a:gd name="T36" fmla="*/ 362 w 362"/>
                <a:gd name="T37" fmla="*/ 43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2" h="459">
                  <a:moveTo>
                    <a:pt x="362" y="436"/>
                  </a:moveTo>
                  <a:cubicBezTo>
                    <a:pt x="344" y="441"/>
                    <a:pt x="320" y="446"/>
                    <a:pt x="289" y="451"/>
                  </a:cubicBezTo>
                  <a:cubicBezTo>
                    <a:pt x="259" y="456"/>
                    <a:pt x="224" y="459"/>
                    <a:pt x="184" y="459"/>
                  </a:cubicBezTo>
                  <a:cubicBezTo>
                    <a:pt x="150" y="459"/>
                    <a:pt x="121" y="454"/>
                    <a:pt x="97" y="444"/>
                  </a:cubicBezTo>
                  <a:cubicBezTo>
                    <a:pt x="74" y="433"/>
                    <a:pt x="55" y="419"/>
                    <a:pt x="40" y="401"/>
                  </a:cubicBezTo>
                  <a:cubicBezTo>
                    <a:pt x="26" y="382"/>
                    <a:pt x="15" y="361"/>
                    <a:pt x="9" y="336"/>
                  </a:cubicBezTo>
                  <a:cubicBezTo>
                    <a:pt x="3" y="311"/>
                    <a:pt x="0" y="283"/>
                    <a:pt x="0" y="252"/>
                  </a:cubicBezTo>
                  <a:cubicBezTo>
                    <a:pt x="0" y="0"/>
                    <a:pt x="0" y="0"/>
                    <a:pt x="0" y="0"/>
                  </a:cubicBezTo>
                  <a:cubicBezTo>
                    <a:pt x="80" y="0"/>
                    <a:pt x="80" y="0"/>
                    <a:pt x="80" y="0"/>
                  </a:cubicBezTo>
                  <a:cubicBezTo>
                    <a:pt x="80" y="235"/>
                    <a:pt x="80" y="235"/>
                    <a:pt x="80" y="235"/>
                  </a:cubicBezTo>
                  <a:cubicBezTo>
                    <a:pt x="80" y="290"/>
                    <a:pt x="89" y="329"/>
                    <a:pt x="106" y="352"/>
                  </a:cubicBezTo>
                  <a:cubicBezTo>
                    <a:pt x="123" y="376"/>
                    <a:pt x="152" y="388"/>
                    <a:pt x="193" y="388"/>
                  </a:cubicBezTo>
                  <a:cubicBezTo>
                    <a:pt x="202" y="388"/>
                    <a:pt x="211" y="388"/>
                    <a:pt x="220" y="387"/>
                  </a:cubicBezTo>
                  <a:cubicBezTo>
                    <a:pt x="229" y="386"/>
                    <a:pt x="238" y="386"/>
                    <a:pt x="246" y="385"/>
                  </a:cubicBezTo>
                  <a:cubicBezTo>
                    <a:pt x="254" y="384"/>
                    <a:pt x="261" y="383"/>
                    <a:pt x="268" y="382"/>
                  </a:cubicBezTo>
                  <a:cubicBezTo>
                    <a:pt x="274" y="381"/>
                    <a:pt x="279" y="380"/>
                    <a:pt x="282" y="379"/>
                  </a:cubicBezTo>
                  <a:cubicBezTo>
                    <a:pt x="282" y="0"/>
                    <a:pt x="282" y="0"/>
                    <a:pt x="282" y="0"/>
                  </a:cubicBezTo>
                  <a:cubicBezTo>
                    <a:pt x="362" y="0"/>
                    <a:pt x="362" y="0"/>
                    <a:pt x="362" y="0"/>
                  </a:cubicBezTo>
                  <a:cubicBezTo>
                    <a:pt x="362" y="436"/>
                    <a:pt x="362" y="436"/>
                    <a:pt x="362" y="43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0" name="Group 99">
            <a:extLst>
              <a:ext uri="{FF2B5EF4-FFF2-40B4-BE49-F238E27FC236}">
                <a16:creationId xmlns:a16="http://schemas.microsoft.com/office/drawing/2014/main" id="{546199D7-5723-4368-8D21-935A217F7FA2}"/>
              </a:ext>
            </a:extLst>
          </p:cNvPr>
          <p:cNvGrpSpPr/>
          <p:nvPr/>
        </p:nvGrpSpPr>
        <p:grpSpPr>
          <a:xfrm>
            <a:off x="9558314" y="3005328"/>
            <a:ext cx="1888852" cy="549854"/>
            <a:chOff x="2880656" y="5494318"/>
            <a:chExt cx="1888852" cy="549854"/>
          </a:xfrm>
          <a:solidFill>
            <a:srgbClr val="0078D7"/>
          </a:solidFill>
        </p:grpSpPr>
        <p:grpSp>
          <p:nvGrpSpPr>
            <p:cNvPr id="101" name="Group 100">
              <a:extLst>
                <a:ext uri="{FF2B5EF4-FFF2-40B4-BE49-F238E27FC236}">
                  <a16:creationId xmlns:a16="http://schemas.microsoft.com/office/drawing/2014/main" id="{028C4A60-B6A3-48D6-B73D-9AADB18843A5}"/>
                </a:ext>
              </a:extLst>
            </p:cNvPr>
            <p:cNvGrpSpPr/>
            <p:nvPr/>
          </p:nvGrpSpPr>
          <p:grpSpPr>
            <a:xfrm>
              <a:off x="2880656" y="5494318"/>
              <a:ext cx="621131" cy="549854"/>
              <a:chOff x="2664209" y="5494318"/>
              <a:chExt cx="621131" cy="549854"/>
            </a:xfrm>
            <a:grpFill/>
          </p:grpSpPr>
          <p:sp>
            <p:nvSpPr>
              <p:cNvPr id="111" name="Freeform 50">
                <a:extLst>
                  <a:ext uri="{FF2B5EF4-FFF2-40B4-BE49-F238E27FC236}">
                    <a16:creationId xmlns:a16="http://schemas.microsoft.com/office/drawing/2014/main" id="{8B19FF5A-78B5-4D70-BF61-61938AF385FE}"/>
                  </a:ext>
                </a:extLst>
              </p:cNvPr>
              <p:cNvSpPr>
                <a:spLocks/>
              </p:cNvSpPr>
              <p:nvPr/>
            </p:nvSpPr>
            <p:spPr bwMode="auto">
              <a:xfrm>
                <a:off x="2982413" y="5939802"/>
                <a:ext cx="56004" cy="30547"/>
              </a:xfrm>
              <a:custGeom>
                <a:avLst/>
                <a:gdLst>
                  <a:gd name="T0" fmla="*/ 10 w 11"/>
                  <a:gd name="T1" fmla="*/ 0 h 6"/>
                  <a:gd name="T2" fmla="*/ 11 w 11"/>
                  <a:gd name="T3" fmla="*/ 3 h 6"/>
                  <a:gd name="T4" fmla="*/ 9 w 11"/>
                  <a:gd name="T5" fmla="*/ 5 h 6"/>
                  <a:gd name="T6" fmla="*/ 4 w 11"/>
                  <a:gd name="T7" fmla="*/ 5 h 6"/>
                  <a:gd name="T8" fmla="*/ 2 w 11"/>
                  <a:gd name="T9" fmla="*/ 4 h 6"/>
                  <a:gd name="T10" fmla="*/ 0 w 11"/>
                  <a:gd name="T11" fmla="*/ 2 h 6"/>
                  <a:gd name="T12" fmla="*/ 5 w 11"/>
                  <a:gd name="T13" fmla="*/ 1 h 6"/>
                  <a:gd name="T14" fmla="*/ 8 w 11"/>
                  <a:gd name="T15" fmla="*/ 2 h 6"/>
                  <a:gd name="T16" fmla="*/ 10 w 11"/>
                  <a:gd name="T17" fmla="*/ 0 h 6"/>
                  <a:gd name="T18" fmla="*/ 10 w 11"/>
                  <a:gd name="T19" fmla="*/ 0 h 6"/>
                  <a:gd name="T20" fmla="*/ 10 w 11"/>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6">
                    <a:moveTo>
                      <a:pt x="10" y="0"/>
                    </a:moveTo>
                    <a:cubicBezTo>
                      <a:pt x="11" y="1"/>
                      <a:pt x="11" y="2"/>
                      <a:pt x="11" y="3"/>
                    </a:cubicBezTo>
                    <a:cubicBezTo>
                      <a:pt x="10" y="4"/>
                      <a:pt x="10" y="4"/>
                      <a:pt x="9" y="5"/>
                    </a:cubicBezTo>
                    <a:cubicBezTo>
                      <a:pt x="8" y="5"/>
                      <a:pt x="7" y="6"/>
                      <a:pt x="4" y="5"/>
                    </a:cubicBezTo>
                    <a:cubicBezTo>
                      <a:pt x="3" y="4"/>
                      <a:pt x="3" y="4"/>
                      <a:pt x="2" y="4"/>
                    </a:cubicBezTo>
                    <a:cubicBezTo>
                      <a:pt x="0" y="4"/>
                      <a:pt x="0" y="3"/>
                      <a:pt x="0" y="2"/>
                    </a:cubicBezTo>
                    <a:cubicBezTo>
                      <a:pt x="1" y="1"/>
                      <a:pt x="2" y="0"/>
                      <a:pt x="5" y="1"/>
                    </a:cubicBezTo>
                    <a:cubicBezTo>
                      <a:pt x="6" y="2"/>
                      <a:pt x="7" y="3"/>
                      <a:pt x="8" y="2"/>
                    </a:cubicBezTo>
                    <a:cubicBezTo>
                      <a:pt x="9" y="2"/>
                      <a:pt x="9" y="1"/>
                      <a:pt x="10" y="0"/>
                    </a:cubicBezTo>
                    <a:cubicBezTo>
                      <a:pt x="10" y="0"/>
                      <a:pt x="10" y="0"/>
                      <a:pt x="10" y="0"/>
                    </a:cubicBez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2" name="Freeform 51">
                <a:extLst>
                  <a:ext uri="{FF2B5EF4-FFF2-40B4-BE49-F238E27FC236}">
                    <a16:creationId xmlns:a16="http://schemas.microsoft.com/office/drawing/2014/main" id="{4F5B229E-378F-4C72-8115-03EFFF4FC8E2}"/>
                  </a:ext>
                </a:extLst>
              </p:cNvPr>
              <p:cNvSpPr>
                <a:spLocks/>
              </p:cNvSpPr>
              <p:nvPr/>
            </p:nvSpPr>
            <p:spPr bwMode="auto">
              <a:xfrm>
                <a:off x="2982413" y="5573233"/>
                <a:ext cx="76369" cy="30547"/>
              </a:xfrm>
              <a:custGeom>
                <a:avLst/>
                <a:gdLst>
                  <a:gd name="T0" fmla="*/ 8 w 15"/>
                  <a:gd name="T1" fmla="*/ 0 h 6"/>
                  <a:gd name="T2" fmla="*/ 7 w 15"/>
                  <a:gd name="T3" fmla="*/ 0 h 6"/>
                  <a:gd name="T4" fmla="*/ 5 w 15"/>
                  <a:gd name="T5" fmla="*/ 0 h 6"/>
                  <a:gd name="T6" fmla="*/ 0 w 15"/>
                  <a:gd name="T7" fmla="*/ 1 h 6"/>
                  <a:gd name="T8" fmla="*/ 0 w 15"/>
                  <a:gd name="T9" fmla="*/ 1 h 6"/>
                  <a:gd name="T10" fmla="*/ 0 w 15"/>
                  <a:gd name="T11" fmla="*/ 1 h 6"/>
                  <a:gd name="T12" fmla="*/ 0 w 15"/>
                  <a:gd name="T13" fmla="*/ 1 h 6"/>
                  <a:gd name="T14" fmla="*/ 1 w 15"/>
                  <a:gd name="T15" fmla="*/ 1 h 6"/>
                  <a:gd name="T16" fmla="*/ 8 w 15"/>
                  <a:gd name="T17" fmla="*/ 3 h 6"/>
                  <a:gd name="T18" fmla="*/ 4 w 15"/>
                  <a:gd name="T19" fmla="*/ 5 h 6"/>
                  <a:gd name="T20" fmla="*/ 4 w 15"/>
                  <a:gd name="T21" fmla="*/ 5 h 6"/>
                  <a:gd name="T22" fmla="*/ 4 w 15"/>
                  <a:gd name="T23" fmla="*/ 5 h 6"/>
                  <a:gd name="T24" fmla="*/ 8 w 15"/>
                  <a:gd name="T25" fmla="*/ 6 h 6"/>
                  <a:gd name="T26" fmla="*/ 14 w 15"/>
                  <a:gd name="T27" fmla="*/ 3 h 6"/>
                  <a:gd name="T28" fmla="*/ 8 w 15"/>
                  <a:gd name="T2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6">
                    <a:moveTo>
                      <a:pt x="8" y="0"/>
                    </a:moveTo>
                    <a:cubicBezTo>
                      <a:pt x="7" y="0"/>
                      <a:pt x="7" y="0"/>
                      <a:pt x="7" y="0"/>
                    </a:cubicBezTo>
                    <a:cubicBezTo>
                      <a:pt x="7" y="0"/>
                      <a:pt x="6" y="0"/>
                      <a:pt x="5" y="0"/>
                    </a:cubicBezTo>
                    <a:cubicBezTo>
                      <a:pt x="3" y="0"/>
                      <a:pt x="1" y="0"/>
                      <a:pt x="0" y="1"/>
                    </a:cubicBezTo>
                    <a:cubicBezTo>
                      <a:pt x="0" y="1"/>
                      <a:pt x="0" y="1"/>
                      <a:pt x="0" y="1"/>
                    </a:cubicBezTo>
                    <a:cubicBezTo>
                      <a:pt x="0" y="1"/>
                      <a:pt x="0" y="1"/>
                      <a:pt x="0" y="1"/>
                    </a:cubicBezTo>
                    <a:cubicBezTo>
                      <a:pt x="0" y="1"/>
                      <a:pt x="0" y="1"/>
                      <a:pt x="0" y="1"/>
                    </a:cubicBezTo>
                    <a:cubicBezTo>
                      <a:pt x="0" y="1"/>
                      <a:pt x="1" y="1"/>
                      <a:pt x="1" y="1"/>
                    </a:cubicBezTo>
                    <a:cubicBezTo>
                      <a:pt x="5" y="1"/>
                      <a:pt x="8" y="2"/>
                      <a:pt x="8" y="3"/>
                    </a:cubicBezTo>
                    <a:cubicBezTo>
                      <a:pt x="8" y="4"/>
                      <a:pt x="7" y="4"/>
                      <a:pt x="4" y="5"/>
                    </a:cubicBezTo>
                    <a:cubicBezTo>
                      <a:pt x="4" y="5"/>
                      <a:pt x="4" y="5"/>
                      <a:pt x="4" y="5"/>
                    </a:cubicBezTo>
                    <a:cubicBezTo>
                      <a:pt x="4" y="5"/>
                      <a:pt x="4" y="5"/>
                      <a:pt x="4" y="5"/>
                    </a:cubicBezTo>
                    <a:cubicBezTo>
                      <a:pt x="5" y="6"/>
                      <a:pt x="6" y="6"/>
                      <a:pt x="8" y="6"/>
                    </a:cubicBezTo>
                    <a:cubicBezTo>
                      <a:pt x="11" y="6"/>
                      <a:pt x="14" y="5"/>
                      <a:pt x="14" y="3"/>
                    </a:cubicBezTo>
                    <a:cubicBezTo>
                      <a:pt x="15" y="1"/>
                      <a:pt x="12" y="0"/>
                      <a:pt x="8"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3" name="Freeform 52">
                <a:extLst>
                  <a:ext uri="{FF2B5EF4-FFF2-40B4-BE49-F238E27FC236}">
                    <a16:creationId xmlns:a16="http://schemas.microsoft.com/office/drawing/2014/main" id="{4268DA26-E730-42D8-9E8D-E25180932994}"/>
                  </a:ext>
                </a:extLst>
              </p:cNvPr>
              <p:cNvSpPr>
                <a:spLocks/>
              </p:cNvSpPr>
              <p:nvPr/>
            </p:nvSpPr>
            <p:spPr bwMode="auto">
              <a:xfrm>
                <a:off x="2865314" y="5603780"/>
                <a:ext cx="96734" cy="58550"/>
              </a:xfrm>
              <a:custGeom>
                <a:avLst/>
                <a:gdLst>
                  <a:gd name="T0" fmla="*/ 14 w 19"/>
                  <a:gd name="T1" fmla="*/ 3 h 11"/>
                  <a:gd name="T2" fmla="*/ 8 w 19"/>
                  <a:gd name="T3" fmla="*/ 3 h 11"/>
                  <a:gd name="T4" fmla="*/ 4 w 19"/>
                  <a:gd name="T5" fmla="*/ 1 h 11"/>
                  <a:gd name="T6" fmla="*/ 1 w 19"/>
                  <a:gd name="T7" fmla="*/ 2 h 11"/>
                  <a:gd name="T8" fmla="*/ 3 w 19"/>
                  <a:gd name="T9" fmla="*/ 7 h 11"/>
                  <a:gd name="T10" fmla="*/ 7 w 19"/>
                  <a:gd name="T11" fmla="*/ 9 h 11"/>
                  <a:gd name="T12" fmla="*/ 16 w 19"/>
                  <a:gd name="T13" fmla="*/ 7 h 11"/>
                  <a:gd name="T14" fmla="*/ 19 w 19"/>
                  <a:gd name="T15" fmla="*/ 5 h 11"/>
                  <a:gd name="T16" fmla="*/ 14 w 19"/>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1">
                    <a:moveTo>
                      <a:pt x="14" y="3"/>
                    </a:moveTo>
                    <a:cubicBezTo>
                      <a:pt x="11" y="3"/>
                      <a:pt x="9" y="3"/>
                      <a:pt x="8" y="3"/>
                    </a:cubicBezTo>
                    <a:cubicBezTo>
                      <a:pt x="6" y="3"/>
                      <a:pt x="4" y="2"/>
                      <a:pt x="4" y="1"/>
                    </a:cubicBezTo>
                    <a:cubicBezTo>
                      <a:pt x="3" y="1"/>
                      <a:pt x="2" y="0"/>
                      <a:pt x="1" y="2"/>
                    </a:cubicBezTo>
                    <a:cubicBezTo>
                      <a:pt x="0" y="4"/>
                      <a:pt x="1" y="7"/>
                      <a:pt x="3" y="7"/>
                    </a:cubicBezTo>
                    <a:cubicBezTo>
                      <a:pt x="3" y="7"/>
                      <a:pt x="5" y="11"/>
                      <a:pt x="7" y="9"/>
                    </a:cubicBezTo>
                    <a:cubicBezTo>
                      <a:pt x="8" y="8"/>
                      <a:pt x="9" y="7"/>
                      <a:pt x="16" y="7"/>
                    </a:cubicBezTo>
                    <a:cubicBezTo>
                      <a:pt x="19" y="6"/>
                      <a:pt x="19" y="6"/>
                      <a:pt x="19" y="5"/>
                    </a:cubicBezTo>
                    <a:cubicBezTo>
                      <a:pt x="19" y="4"/>
                      <a:pt x="17" y="3"/>
                      <a:pt x="14" y="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4" name="Freeform 53">
                <a:extLst>
                  <a:ext uri="{FF2B5EF4-FFF2-40B4-BE49-F238E27FC236}">
                    <a16:creationId xmlns:a16="http://schemas.microsoft.com/office/drawing/2014/main" id="{9D05CD25-AD77-432A-B8E8-A3D65AA14B58}"/>
                  </a:ext>
                </a:extLst>
              </p:cNvPr>
              <p:cNvSpPr>
                <a:spLocks noEditPoints="1"/>
              </p:cNvSpPr>
              <p:nvPr/>
            </p:nvSpPr>
            <p:spPr bwMode="auto">
              <a:xfrm>
                <a:off x="2664209" y="5494318"/>
                <a:ext cx="605858" cy="549854"/>
              </a:xfrm>
              <a:custGeom>
                <a:avLst/>
                <a:gdLst>
                  <a:gd name="T0" fmla="*/ 59 w 118"/>
                  <a:gd name="T1" fmla="*/ 0 h 105"/>
                  <a:gd name="T2" fmla="*/ 0 w 118"/>
                  <a:gd name="T3" fmla="*/ 59 h 105"/>
                  <a:gd name="T4" fmla="*/ 3 w 118"/>
                  <a:gd name="T5" fmla="*/ 78 h 105"/>
                  <a:gd name="T6" fmla="*/ 8 w 118"/>
                  <a:gd name="T7" fmla="*/ 78 h 105"/>
                  <a:gd name="T8" fmla="*/ 17 w 118"/>
                  <a:gd name="T9" fmla="*/ 75 h 105"/>
                  <a:gd name="T10" fmla="*/ 20 w 118"/>
                  <a:gd name="T11" fmla="*/ 75 h 105"/>
                  <a:gd name="T12" fmla="*/ 24 w 118"/>
                  <a:gd name="T13" fmla="*/ 77 h 105"/>
                  <a:gd name="T14" fmla="*/ 27 w 118"/>
                  <a:gd name="T15" fmla="*/ 80 h 105"/>
                  <a:gd name="T16" fmla="*/ 30 w 118"/>
                  <a:gd name="T17" fmla="*/ 81 h 105"/>
                  <a:gd name="T18" fmla="*/ 33 w 118"/>
                  <a:gd name="T19" fmla="*/ 80 h 105"/>
                  <a:gd name="T20" fmla="*/ 31 w 118"/>
                  <a:gd name="T21" fmla="*/ 78 h 105"/>
                  <a:gd name="T22" fmla="*/ 29 w 118"/>
                  <a:gd name="T23" fmla="*/ 74 h 105"/>
                  <a:gd name="T24" fmla="*/ 26 w 118"/>
                  <a:gd name="T25" fmla="*/ 69 h 105"/>
                  <a:gd name="T26" fmla="*/ 32 w 118"/>
                  <a:gd name="T27" fmla="*/ 64 h 105"/>
                  <a:gd name="T28" fmla="*/ 38 w 118"/>
                  <a:gd name="T29" fmla="*/ 70 h 105"/>
                  <a:gd name="T30" fmla="*/ 41 w 118"/>
                  <a:gd name="T31" fmla="*/ 71 h 105"/>
                  <a:gd name="T32" fmla="*/ 44 w 118"/>
                  <a:gd name="T33" fmla="*/ 71 h 105"/>
                  <a:gd name="T34" fmla="*/ 55 w 118"/>
                  <a:gd name="T35" fmla="*/ 79 h 105"/>
                  <a:gd name="T36" fmla="*/ 67 w 118"/>
                  <a:gd name="T37" fmla="*/ 78 h 105"/>
                  <a:gd name="T38" fmla="*/ 71 w 118"/>
                  <a:gd name="T39" fmla="*/ 79 h 105"/>
                  <a:gd name="T40" fmla="*/ 76 w 118"/>
                  <a:gd name="T41" fmla="*/ 78 h 105"/>
                  <a:gd name="T42" fmla="*/ 81 w 118"/>
                  <a:gd name="T43" fmla="*/ 79 h 105"/>
                  <a:gd name="T44" fmla="*/ 86 w 118"/>
                  <a:gd name="T45" fmla="*/ 78 h 105"/>
                  <a:gd name="T46" fmla="*/ 85 w 118"/>
                  <a:gd name="T47" fmla="*/ 83 h 105"/>
                  <a:gd name="T48" fmla="*/ 84 w 118"/>
                  <a:gd name="T49" fmla="*/ 88 h 105"/>
                  <a:gd name="T50" fmla="*/ 82 w 118"/>
                  <a:gd name="T51" fmla="*/ 93 h 105"/>
                  <a:gd name="T52" fmla="*/ 78 w 118"/>
                  <a:gd name="T53" fmla="*/ 98 h 105"/>
                  <a:gd name="T54" fmla="*/ 74 w 118"/>
                  <a:gd name="T55" fmla="*/ 104 h 105"/>
                  <a:gd name="T56" fmla="*/ 80 w 118"/>
                  <a:gd name="T57" fmla="*/ 102 h 105"/>
                  <a:gd name="T58" fmla="*/ 88 w 118"/>
                  <a:gd name="T59" fmla="*/ 96 h 105"/>
                  <a:gd name="T60" fmla="*/ 91 w 118"/>
                  <a:gd name="T61" fmla="*/ 93 h 105"/>
                  <a:gd name="T62" fmla="*/ 91 w 118"/>
                  <a:gd name="T63" fmla="*/ 93 h 105"/>
                  <a:gd name="T64" fmla="*/ 91 w 118"/>
                  <a:gd name="T65" fmla="*/ 92 h 105"/>
                  <a:gd name="T66" fmla="*/ 102 w 118"/>
                  <a:gd name="T67" fmla="*/ 90 h 105"/>
                  <a:gd name="T68" fmla="*/ 109 w 118"/>
                  <a:gd name="T69" fmla="*/ 91 h 105"/>
                  <a:gd name="T70" fmla="*/ 118 w 118"/>
                  <a:gd name="T71" fmla="*/ 59 h 105"/>
                  <a:gd name="T72" fmla="*/ 59 w 118"/>
                  <a:gd name="T73" fmla="*/ 0 h 105"/>
                  <a:gd name="T74" fmla="*/ 107 w 118"/>
                  <a:gd name="T75" fmla="*/ 57 h 105"/>
                  <a:gd name="T76" fmla="*/ 54 w 118"/>
                  <a:gd name="T77" fmla="*/ 71 h 105"/>
                  <a:gd name="T78" fmla="*/ 13 w 118"/>
                  <a:gd name="T79" fmla="*/ 41 h 105"/>
                  <a:gd name="T80" fmla="*/ 32 w 118"/>
                  <a:gd name="T81" fmla="*/ 35 h 105"/>
                  <a:gd name="T82" fmla="*/ 37 w 118"/>
                  <a:gd name="T83" fmla="*/ 46 h 105"/>
                  <a:gd name="T84" fmla="*/ 63 w 118"/>
                  <a:gd name="T85" fmla="*/ 55 h 105"/>
                  <a:gd name="T86" fmla="*/ 65 w 118"/>
                  <a:gd name="T87" fmla="*/ 53 h 105"/>
                  <a:gd name="T88" fmla="*/ 62 w 118"/>
                  <a:gd name="T89" fmla="*/ 47 h 105"/>
                  <a:gd name="T90" fmla="*/ 52 w 118"/>
                  <a:gd name="T91" fmla="*/ 42 h 105"/>
                  <a:gd name="T92" fmla="*/ 34 w 118"/>
                  <a:gd name="T93" fmla="*/ 30 h 105"/>
                  <a:gd name="T94" fmla="*/ 36 w 118"/>
                  <a:gd name="T95" fmla="*/ 19 h 105"/>
                  <a:gd name="T96" fmla="*/ 51 w 118"/>
                  <a:gd name="T97" fmla="*/ 13 h 105"/>
                  <a:gd name="T98" fmla="*/ 64 w 118"/>
                  <a:gd name="T99" fmla="*/ 12 h 105"/>
                  <a:gd name="T100" fmla="*/ 79 w 118"/>
                  <a:gd name="T101" fmla="*/ 15 h 105"/>
                  <a:gd name="T102" fmla="*/ 89 w 118"/>
                  <a:gd name="T103" fmla="*/ 37 h 105"/>
                  <a:gd name="T104" fmla="*/ 89 w 118"/>
                  <a:gd name="T105" fmla="*/ 45 h 105"/>
                  <a:gd name="T106" fmla="*/ 87 w 118"/>
                  <a:gd name="T107" fmla="*/ 49 h 105"/>
                  <a:gd name="T108" fmla="*/ 88 w 118"/>
                  <a:gd name="T109" fmla="*/ 49 h 105"/>
                  <a:gd name="T110" fmla="*/ 93 w 118"/>
                  <a:gd name="T111" fmla="*/ 43 h 105"/>
                  <a:gd name="T112" fmla="*/ 107 w 118"/>
                  <a:gd name="T113" fmla="*/ 5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5">
                    <a:moveTo>
                      <a:pt x="59" y="0"/>
                    </a:moveTo>
                    <a:cubicBezTo>
                      <a:pt x="27" y="0"/>
                      <a:pt x="0" y="26"/>
                      <a:pt x="0" y="59"/>
                    </a:cubicBezTo>
                    <a:cubicBezTo>
                      <a:pt x="0" y="65"/>
                      <a:pt x="1" y="72"/>
                      <a:pt x="3" y="78"/>
                    </a:cubicBezTo>
                    <a:cubicBezTo>
                      <a:pt x="8" y="78"/>
                      <a:pt x="8" y="78"/>
                      <a:pt x="8" y="78"/>
                    </a:cubicBezTo>
                    <a:cubicBezTo>
                      <a:pt x="11" y="78"/>
                      <a:pt x="15" y="77"/>
                      <a:pt x="17" y="75"/>
                    </a:cubicBezTo>
                    <a:cubicBezTo>
                      <a:pt x="18" y="75"/>
                      <a:pt x="19" y="75"/>
                      <a:pt x="20" y="75"/>
                    </a:cubicBezTo>
                    <a:cubicBezTo>
                      <a:pt x="22" y="75"/>
                      <a:pt x="23" y="75"/>
                      <a:pt x="24" y="77"/>
                    </a:cubicBezTo>
                    <a:cubicBezTo>
                      <a:pt x="25" y="78"/>
                      <a:pt x="26" y="79"/>
                      <a:pt x="27" y="80"/>
                    </a:cubicBezTo>
                    <a:cubicBezTo>
                      <a:pt x="28" y="80"/>
                      <a:pt x="29" y="81"/>
                      <a:pt x="30" y="81"/>
                    </a:cubicBezTo>
                    <a:cubicBezTo>
                      <a:pt x="31" y="81"/>
                      <a:pt x="32" y="81"/>
                      <a:pt x="33" y="80"/>
                    </a:cubicBezTo>
                    <a:cubicBezTo>
                      <a:pt x="33" y="79"/>
                      <a:pt x="33" y="78"/>
                      <a:pt x="31" y="78"/>
                    </a:cubicBezTo>
                    <a:cubicBezTo>
                      <a:pt x="30" y="77"/>
                      <a:pt x="29" y="76"/>
                      <a:pt x="29" y="74"/>
                    </a:cubicBezTo>
                    <a:cubicBezTo>
                      <a:pt x="28" y="73"/>
                      <a:pt x="26" y="72"/>
                      <a:pt x="26" y="69"/>
                    </a:cubicBezTo>
                    <a:cubicBezTo>
                      <a:pt x="25" y="67"/>
                      <a:pt x="27" y="63"/>
                      <a:pt x="32" y="64"/>
                    </a:cubicBezTo>
                    <a:cubicBezTo>
                      <a:pt x="35" y="65"/>
                      <a:pt x="37" y="69"/>
                      <a:pt x="38" y="70"/>
                    </a:cubicBezTo>
                    <a:cubicBezTo>
                      <a:pt x="38" y="71"/>
                      <a:pt x="39" y="72"/>
                      <a:pt x="41" y="71"/>
                    </a:cubicBezTo>
                    <a:cubicBezTo>
                      <a:pt x="42" y="70"/>
                      <a:pt x="43" y="70"/>
                      <a:pt x="44" y="71"/>
                    </a:cubicBezTo>
                    <a:cubicBezTo>
                      <a:pt x="44" y="72"/>
                      <a:pt x="50" y="79"/>
                      <a:pt x="55" y="79"/>
                    </a:cubicBezTo>
                    <a:cubicBezTo>
                      <a:pt x="61" y="79"/>
                      <a:pt x="64" y="78"/>
                      <a:pt x="67" y="78"/>
                    </a:cubicBezTo>
                    <a:cubicBezTo>
                      <a:pt x="69" y="78"/>
                      <a:pt x="70" y="79"/>
                      <a:pt x="71" y="79"/>
                    </a:cubicBezTo>
                    <a:cubicBezTo>
                      <a:pt x="72" y="79"/>
                      <a:pt x="74" y="78"/>
                      <a:pt x="76" y="78"/>
                    </a:cubicBezTo>
                    <a:cubicBezTo>
                      <a:pt x="77" y="78"/>
                      <a:pt x="79" y="79"/>
                      <a:pt x="81" y="79"/>
                    </a:cubicBezTo>
                    <a:cubicBezTo>
                      <a:pt x="83" y="79"/>
                      <a:pt x="86" y="77"/>
                      <a:pt x="86" y="78"/>
                    </a:cubicBezTo>
                    <a:cubicBezTo>
                      <a:pt x="86" y="79"/>
                      <a:pt x="85" y="82"/>
                      <a:pt x="85" y="83"/>
                    </a:cubicBezTo>
                    <a:cubicBezTo>
                      <a:pt x="85" y="84"/>
                      <a:pt x="85" y="87"/>
                      <a:pt x="84" y="88"/>
                    </a:cubicBezTo>
                    <a:cubicBezTo>
                      <a:pt x="84" y="90"/>
                      <a:pt x="82" y="92"/>
                      <a:pt x="82" y="93"/>
                    </a:cubicBezTo>
                    <a:cubicBezTo>
                      <a:pt x="80" y="95"/>
                      <a:pt x="79" y="96"/>
                      <a:pt x="78" y="98"/>
                    </a:cubicBezTo>
                    <a:cubicBezTo>
                      <a:pt x="77" y="101"/>
                      <a:pt x="74" y="103"/>
                      <a:pt x="74" y="104"/>
                    </a:cubicBezTo>
                    <a:cubicBezTo>
                      <a:pt x="73" y="105"/>
                      <a:pt x="78" y="104"/>
                      <a:pt x="80" y="102"/>
                    </a:cubicBezTo>
                    <a:cubicBezTo>
                      <a:pt x="81" y="101"/>
                      <a:pt x="84" y="96"/>
                      <a:pt x="88" y="96"/>
                    </a:cubicBezTo>
                    <a:cubicBezTo>
                      <a:pt x="90" y="95"/>
                      <a:pt x="91" y="94"/>
                      <a:pt x="91" y="93"/>
                    </a:cubicBezTo>
                    <a:cubicBezTo>
                      <a:pt x="91" y="93"/>
                      <a:pt x="91" y="93"/>
                      <a:pt x="91" y="93"/>
                    </a:cubicBezTo>
                    <a:cubicBezTo>
                      <a:pt x="91" y="92"/>
                      <a:pt x="91" y="92"/>
                      <a:pt x="91" y="92"/>
                    </a:cubicBezTo>
                    <a:cubicBezTo>
                      <a:pt x="94" y="91"/>
                      <a:pt x="98" y="90"/>
                      <a:pt x="102" y="90"/>
                    </a:cubicBezTo>
                    <a:cubicBezTo>
                      <a:pt x="104" y="90"/>
                      <a:pt x="107" y="90"/>
                      <a:pt x="109" y="91"/>
                    </a:cubicBezTo>
                    <a:cubicBezTo>
                      <a:pt x="115" y="82"/>
                      <a:pt x="118" y="70"/>
                      <a:pt x="118" y="59"/>
                    </a:cubicBezTo>
                    <a:cubicBezTo>
                      <a:pt x="118" y="26"/>
                      <a:pt x="92" y="0"/>
                      <a:pt x="59" y="0"/>
                    </a:cubicBezTo>
                    <a:close/>
                    <a:moveTo>
                      <a:pt x="107" y="57"/>
                    </a:moveTo>
                    <a:cubicBezTo>
                      <a:pt x="105" y="73"/>
                      <a:pt x="79" y="78"/>
                      <a:pt x="54" y="71"/>
                    </a:cubicBezTo>
                    <a:cubicBezTo>
                      <a:pt x="31" y="64"/>
                      <a:pt x="10" y="49"/>
                      <a:pt x="13" y="41"/>
                    </a:cubicBezTo>
                    <a:cubicBezTo>
                      <a:pt x="14" y="36"/>
                      <a:pt x="22" y="34"/>
                      <a:pt x="32" y="35"/>
                    </a:cubicBezTo>
                    <a:cubicBezTo>
                      <a:pt x="30" y="38"/>
                      <a:pt x="30" y="42"/>
                      <a:pt x="37" y="46"/>
                    </a:cubicBezTo>
                    <a:cubicBezTo>
                      <a:pt x="46" y="51"/>
                      <a:pt x="60" y="55"/>
                      <a:pt x="63" y="55"/>
                    </a:cubicBezTo>
                    <a:cubicBezTo>
                      <a:pt x="65" y="55"/>
                      <a:pt x="66" y="54"/>
                      <a:pt x="65" y="53"/>
                    </a:cubicBezTo>
                    <a:cubicBezTo>
                      <a:pt x="63" y="52"/>
                      <a:pt x="62" y="50"/>
                      <a:pt x="62" y="47"/>
                    </a:cubicBezTo>
                    <a:cubicBezTo>
                      <a:pt x="61" y="46"/>
                      <a:pt x="61" y="44"/>
                      <a:pt x="52" y="42"/>
                    </a:cubicBezTo>
                    <a:cubicBezTo>
                      <a:pt x="33" y="38"/>
                      <a:pt x="33" y="33"/>
                      <a:pt x="34" y="30"/>
                    </a:cubicBezTo>
                    <a:cubicBezTo>
                      <a:pt x="34" y="30"/>
                      <a:pt x="36" y="22"/>
                      <a:pt x="36" y="19"/>
                    </a:cubicBezTo>
                    <a:cubicBezTo>
                      <a:pt x="37" y="17"/>
                      <a:pt x="39" y="11"/>
                      <a:pt x="51" y="13"/>
                    </a:cubicBezTo>
                    <a:cubicBezTo>
                      <a:pt x="58" y="15"/>
                      <a:pt x="62" y="13"/>
                      <a:pt x="64" y="12"/>
                    </a:cubicBezTo>
                    <a:cubicBezTo>
                      <a:pt x="70" y="11"/>
                      <a:pt x="75" y="12"/>
                      <a:pt x="79" y="15"/>
                    </a:cubicBezTo>
                    <a:cubicBezTo>
                      <a:pt x="82" y="19"/>
                      <a:pt x="87" y="29"/>
                      <a:pt x="89" y="37"/>
                    </a:cubicBezTo>
                    <a:cubicBezTo>
                      <a:pt x="90" y="41"/>
                      <a:pt x="90" y="43"/>
                      <a:pt x="89" y="45"/>
                    </a:cubicBezTo>
                    <a:cubicBezTo>
                      <a:pt x="89" y="46"/>
                      <a:pt x="89" y="46"/>
                      <a:pt x="87" y="49"/>
                    </a:cubicBezTo>
                    <a:cubicBezTo>
                      <a:pt x="87" y="49"/>
                      <a:pt x="87" y="50"/>
                      <a:pt x="88" y="49"/>
                    </a:cubicBezTo>
                    <a:cubicBezTo>
                      <a:pt x="91" y="47"/>
                      <a:pt x="92" y="45"/>
                      <a:pt x="93" y="43"/>
                    </a:cubicBezTo>
                    <a:cubicBezTo>
                      <a:pt x="103" y="45"/>
                      <a:pt x="109" y="50"/>
                      <a:pt x="107" y="5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5" name="Freeform 54">
                <a:extLst>
                  <a:ext uri="{FF2B5EF4-FFF2-40B4-BE49-F238E27FC236}">
                    <a16:creationId xmlns:a16="http://schemas.microsoft.com/office/drawing/2014/main" id="{41471176-92CB-4A2B-9792-718EFBEF0BBE}"/>
                  </a:ext>
                </a:extLst>
              </p:cNvPr>
              <p:cNvSpPr>
                <a:spLocks noEditPoints="1"/>
              </p:cNvSpPr>
              <p:nvPr/>
            </p:nvSpPr>
            <p:spPr bwMode="auto">
              <a:xfrm>
                <a:off x="326497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2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2"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6" name="Freeform 55">
                <a:extLst>
                  <a:ext uri="{FF2B5EF4-FFF2-40B4-BE49-F238E27FC236}">
                    <a16:creationId xmlns:a16="http://schemas.microsoft.com/office/drawing/2014/main" id="{FD9C2024-2111-4571-8309-9E50091D412C}"/>
                  </a:ext>
                </a:extLst>
              </p:cNvPr>
              <p:cNvSpPr>
                <a:spLocks noEditPoints="1"/>
              </p:cNvSpPr>
              <p:nvPr/>
            </p:nvSpPr>
            <p:spPr bwMode="auto">
              <a:xfrm>
                <a:off x="3254793"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nvGrpSpPr>
            <p:cNvPr id="102" name="Group 101">
              <a:extLst>
                <a:ext uri="{FF2B5EF4-FFF2-40B4-BE49-F238E27FC236}">
                  <a16:creationId xmlns:a16="http://schemas.microsoft.com/office/drawing/2014/main" id="{CB406AF9-CBD3-45FD-BFF0-AD52B625439E}"/>
                </a:ext>
              </a:extLst>
            </p:cNvPr>
            <p:cNvGrpSpPr/>
            <p:nvPr/>
          </p:nvGrpSpPr>
          <p:grpSpPr>
            <a:xfrm>
              <a:off x="3639252" y="5657238"/>
              <a:ext cx="1130256" cy="313112"/>
              <a:chOff x="3422805" y="5657238"/>
              <a:chExt cx="1130256" cy="313112"/>
            </a:xfrm>
            <a:grpFill/>
          </p:grpSpPr>
          <p:sp>
            <p:nvSpPr>
              <p:cNvPr id="103" name="Freeform 56">
                <a:extLst>
                  <a:ext uri="{FF2B5EF4-FFF2-40B4-BE49-F238E27FC236}">
                    <a16:creationId xmlns:a16="http://schemas.microsoft.com/office/drawing/2014/main" id="{7C537FAE-B635-4DD0-A8C5-8E5278077B0D}"/>
                  </a:ext>
                </a:extLst>
              </p:cNvPr>
              <p:cNvSpPr>
                <a:spLocks/>
              </p:cNvSpPr>
              <p:nvPr/>
            </p:nvSpPr>
            <p:spPr bwMode="auto">
              <a:xfrm>
                <a:off x="3422805" y="5746335"/>
                <a:ext cx="119645" cy="218923"/>
              </a:xfrm>
              <a:custGeom>
                <a:avLst/>
                <a:gdLst>
                  <a:gd name="T0" fmla="*/ 1 w 23"/>
                  <a:gd name="T1" fmla="*/ 14 h 42"/>
                  <a:gd name="T2" fmla="*/ 0 w 23"/>
                  <a:gd name="T3" fmla="*/ 1 h 42"/>
                  <a:gd name="T4" fmla="*/ 9 w 23"/>
                  <a:gd name="T5" fmla="*/ 1 h 42"/>
                  <a:gd name="T6" fmla="*/ 9 w 23"/>
                  <a:gd name="T7" fmla="*/ 9 h 42"/>
                  <a:gd name="T8" fmla="*/ 10 w 23"/>
                  <a:gd name="T9" fmla="*/ 9 h 42"/>
                  <a:gd name="T10" fmla="*/ 21 w 23"/>
                  <a:gd name="T11" fmla="*/ 0 h 42"/>
                  <a:gd name="T12" fmla="*/ 23 w 23"/>
                  <a:gd name="T13" fmla="*/ 1 h 42"/>
                  <a:gd name="T14" fmla="*/ 23 w 23"/>
                  <a:gd name="T15" fmla="*/ 10 h 42"/>
                  <a:gd name="T16" fmla="*/ 20 w 23"/>
                  <a:gd name="T17" fmla="*/ 10 h 42"/>
                  <a:gd name="T18" fmla="*/ 11 w 23"/>
                  <a:gd name="T19" fmla="*/ 18 h 42"/>
                  <a:gd name="T20" fmla="*/ 11 w 23"/>
                  <a:gd name="T21" fmla="*/ 21 h 42"/>
                  <a:gd name="T22" fmla="*/ 11 w 23"/>
                  <a:gd name="T23" fmla="*/ 42 h 42"/>
                  <a:gd name="T24" fmla="*/ 0 w 23"/>
                  <a:gd name="T25" fmla="*/ 42 h 42"/>
                  <a:gd name="T26" fmla="*/ 1 w 23"/>
                  <a:gd name="T2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42">
                    <a:moveTo>
                      <a:pt x="1" y="14"/>
                    </a:moveTo>
                    <a:cubicBezTo>
                      <a:pt x="1" y="9"/>
                      <a:pt x="0" y="5"/>
                      <a:pt x="0" y="1"/>
                    </a:cubicBezTo>
                    <a:cubicBezTo>
                      <a:pt x="9" y="1"/>
                      <a:pt x="9" y="1"/>
                      <a:pt x="9" y="1"/>
                    </a:cubicBezTo>
                    <a:cubicBezTo>
                      <a:pt x="9" y="9"/>
                      <a:pt x="9" y="9"/>
                      <a:pt x="9" y="9"/>
                    </a:cubicBezTo>
                    <a:cubicBezTo>
                      <a:pt x="10" y="9"/>
                      <a:pt x="10" y="9"/>
                      <a:pt x="10" y="9"/>
                    </a:cubicBezTo>
                    <a:cubicBezTo>
                      <a:pt x="12" y="3"/>
                      <a:pt x="16" y="0"/>
                      <a:pt x="21" y="0"/>
                    </a:cubicBezTo>
                    <a:cubicBezTo>
                      <a:pt x="22" y="0"/>
                      <a:pt x="22" y="1"/>
                      <a:pt x="23" y="1"/>
                    </a:cubicBezTo>
                    <a:cubicBezTo>
                      <a:pt x="23" y="10"/>
                      <a:pt x="23" y="10"/>
                      <a:pt x="23" y="10"/>
                    </a:cubicBezTo>
                    <a:cubicBezTo>
                      <a:pt x="22" y="10"/>
                      <a:pt x="21" y="10"/>
                      <a:pt x="20" y="10"/>
                    </a:cubicBezTo>
                    <a:cubicBezTo>
                      <a:pt x="15" y="10"/>
                      <a:pt x="12" y="13"/>
                      <a:pt x="11" y="18"/>
                    </a:cubicBezTo>
                    <a:cubicBezTo>
                      <a:pt x="11" y="19"/>
                      <a:pt x="11" y="20"/>
                      <a:pt x="11" y="21"/>
                    </a:cubicBezTo>
                    <a:cubicBezTo>
                      <a:pt x="11" y="42"/>
                      <a:pt x="11" y="42"/>
                      <a:pt x="11" y="42"/>
                    </a:cubicBezTo>
                    <a:cubicBezTo>
                      <a:pt x="0" y="42"/>
                      <a:pt x="0" y="42"/>
                      <a:pt x="0" y="42"/>
                    </a:cubicBezTo>
                    <a:lnTo>
                      <a:pt x="1"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4" name="Freeform 57">
                <a:extLst>
                  <a:ext uri="{FF2B5EF4-FFF2-40B4-BE49-F238E27FC236}">
                    <a16:creationId xmlns:a16="http://schemas.microsoft.com/office/drawing/2014/main" id="{49DDB2C7-2A56-459A-A755-6E2B6E0C1383}"/>
                  </a:ext>
                </a:extLst>
              </p:cNvPr>
              <p:cNvSpPr>
                <a:spLocks noEditPoints="1"/>
              </p:cNvSpPr>
              <p:nvPr/>
            </p:nvSpPr>
            <p:spPr bwMode="auto">
              <a:xfrm>
                <a:off x="3557723" y="5746335"/>
                <a:ext cx="188376" cy="224015"/>
              </a:xfrm>
              <a:custGeom>
                <a:avLst/>
                <a:gdLst>
                  <a:gd name="T0" fmla="*/ 10 w 37"/>
                  <a:gd name="T1" fmla="*/ 24 h 43"/>
                  <a:gd name="T2" fmla="*/ 22 w 37"/>
                  <a:gd name="T3" fmla="*/ 35 h 43"/>
                  <a:gd name="T4" fmla="*/ 33 w 37"/>
                  <a:gd name="T5" fmla="*/ 33 h 43"/>
                  <a:gd name="T6" fmla="*/ 35 w 37"/>
                  <a:gd name="T7" fmla="*/ 40 h 43"/>
                  <a:gd name="T8" fmla="*/ 21 w 37"/>
                  <a:gd name="T9" fmla="*/ 43 h 43"/>
                  <a:gd name="T10" fmla="*/ 0 w 37"/>
                  <a:gd name="T11" fmla="*/ 22 h 43"/>
                  <a:gd name="T12" fmla="*/ 20 w 37"/>
                  <a:gd name="T13" fmla="*/ 0 h 43"/>
                  <a:gd name="T14" fmla="*/ 37 w 37"/>
                  <a:gd name="T15" fmla="*/ 20 h 43"/>
                  <a:gd name="T16" fmla="*/ 37 w 37"/>
                  <a:gd name="T17" fmla="*/ 24 h 43"/>
                  <a:gd name="T18" fmla="*/ 10 w 37"/>
                  <a:gd name="T19" fmla="*/ 24 h 43"/>
                  <a:gd name="T20" fmla="*/ 27 w 37"/>
                  <a:gd name="T21" fmla="*/ 17 h 43"/>
                  <a:gd name="T22" fmla="*/ 19 w 37"/>
                  <a:gd name="T23" fmla="*/ 7 h 43"/>
                  <a:gd name="T24" fmla="*/ 10 w 37"/>
                  <a:gd name="T25" fmla="*/ 17 h 43"/>
                  <a:gd name="T26" fmla="*/ 27 w 37"/>
                  <a:gd name="T27" fmla="*/ 1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3">
                    <a:moveTo>
                      <a:pt x="10" y="24"/>
                    </a:moveTo>
                    <a:cubicBezTo>
                      <a:pt x="10" y="32"/>
                      <a:pt x="16" y="35"/>
                      <a:pt x="22" y="35"/>
                    </a:cubicBezTo>
                    <a:cubicBezTo>
                      <a:pt x="27" y="35"/>
                      <a:pt x="30" y="34"/>
                      <a:pt x="33" y="33"/>
                    </a:cubicBezTo>
                    <a:cubicBezTo>
                      <a:pt x="35" y="40"/>
                      <a:pt x="35" y="40"/>
                      <a:pt x="35" y="40"/>
                    </a:cubicBezTo>
                    <a:cubicBezTo>
                      <a:pt x="31" y="42"/>
                      <a:pt x="27" y="43"/>
                      <a:pt x="21" y="43"/>
                    </a:cubicBezTo>
                    <a:cubicBezTo>
                      <a:pt x="7" y="43"/>
                      <a:pt x="0" y="35"/>
                      <a:pt x="0" y="22"/>
                    </a:cubicBezTo>
                    <a:cubicBezTo>
                      <a:pt x="0" y="11"/>
                      <a:pt x="7" y="0"/>
                      <a:pt x="20" y="0"/>
                    </a:cubicBezTo>
                    <a:cubicBezTo>
                      <a:pt x="33" y="0"/>
                      <a:pt x="37" y="11"/>
                      <a:pt x="37" y="20"/>
                    </a:cubicBezTo>
                    <a:cubicBezTo>
                      <a:pt x="37" y="22"/>
                      <a:pt x="37" y="23"/>
                      <a:pt x="37" y="24"/>
                    </a:cubicBezTo>
                    <a:lnTo>
                      <a:pt x="10" y="24"/>
                    </a:lnTo>
                    <a:close/>
                    <a:moveTo>
                      <a:pt x="27" y="17"/>
                    </a:moveTo>
                    <a:cubicBezTo>
                      <a:pt x="27" y="13"/>
                      <a:pt x="26" y="7"/>
                      <a:pt x="19" y="7"/>
                    </a:cubicBezTo>
                    <a:cubicBezTo>
                      <a:pt x="13" y="7"/>
                      <a:pt x="10" y="13"/>
                      <a:pt x="10" y="17"/>
                    </a:cubicBezTo>
                    <a:lnTo>
                      <a:pt x="2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5" name="Freeform 58">
                <a:extLst>
                  <a:ext uri="{FF2B5EF4-FFF2-40B4-BE49-F238E27FC236}">
                    <a16:creationId xmlns:a16="http://schemas.microsoft.com/office/drawing/2014/main" id="{9E9F390B-56A4-4CBB-AC77-87C6A391D8C4}"/>
                  </a:ext>
                </a:extLst>
              </p:cNvPr>
              <p:cNvSpPr>
                <a:spLocks noEditPoints="1"/>
              </p:cNvSpPr>
              <p:nvPr/>
            </p:nvSpPr>
            <p:spPr bwMode="auto">
              <a:xfrm>
                <a:off x="3766464" y="5657238"/>
                <a:ext cx="206196" cy="313112"/>
              </a:xfrm>
              <a:custGeom>
                <a:avLst/>
                <a:gdLst>
                  <a:gd name="T0" fmla="*/ 30 w 40"/>
                  <a:gd name="T1" fmla="*/ 41 h 60"/>
                  <a:gd name="T2" fmla="*/ 30 w 40"/>
                  <a:gd name="T3" fmla="*/ 44 h 60"/>
                  <a:gd name="T4" fmla="*/ 21 w 40"/>
                  <a:gd name="T5" fmla="*/ 52 h 60"/>
                  <a:gd name="T6" fmla="*/ 11 w 40"/>
                  <a:gd name="T7" fmla="*/ 39 h 60"/>
                  <a:gd name="T8" fmla="*/ 21 w 40"/>
                  <a:gd name="T9" fmla="*/ 25 h 60"/>
                  <a:gd name="T10" fmla="*/ 30 w 40"/>
                  <a:gd name="T11" fmla="*/ 33 h 60"/>
                  <a:gd name="T12" fmla="*/ 30 w 40"/>
                  <a:gd name="T13" fmla="*/ 35 h 60"/>
                  <a:gd name="T14" fmla="*/ 30 w 40"/>
                  <a:gd name="T15" fmla="*/ 41 h 60"/>
                  <a:gd name="T16" fmla="*/ 40 w 40"/>
                  <a:gd name="T17" fmla="*/ 3 h 60"/>
                  <a:gd name="T18" fmla="*/ 30 w 40"/>
                  <a:gd name="T19" fmla="*/ 0 h 60"/>
                  <a:gd name="T20" fmla="*/ 30 w 40"/>
                  <a:gd name="T21" fmla="*/ 23 h 60"/>
                  <a:gd name="T22" fmla="*/ 30 w 40"/>
                  <a:gd name="T23" fmla="*/ 23 h 60"/>
                  <a:gd name="T24" fmla="*/ 18 w 40"/>
                  <a:gd name="T25" fmla="*/ 17 h 60"/>
                  <a:gd name="T26" fmla="*/ 0 w 40"/>
                  <a:gd name="T27" fmla="*/ 39 h 60"/>
                  <a:gd name="T28" fmla="*/ 18 w 40"/>
                  <a:gd name="T29" fmla="*/ 60 h 60"/>
                  <a:gd name="T30" fmla="*/ 31 w 40"/>
                  <a:gd name="T31" fmla="*/ 52 h 60"/>
                  <a:gd name="T32" fmla="*/ 31 w 40"/>
                  <a:gd name="T33" fmla="*/ 52 h 60"/>
                  <a:gd name="T34" fmla="*/ 31 w 40"/>
                  <a:gd name="T35" fmla="*/ 59 h 60"/>
                  <a:gd name="T36" fmla="*/ 40 w 40"/>
                  <a:gd name="T37" fmla="*/ 59 h 60"/>
                  <a:gd name="T38" fmla="*/ 40 w 40"/>
                  <a:gd name="T39" fmla="*/ 47 h 60"/>
                  <a:gd name="T40" fmla="*/ 40 w 40"/>
                  <a:gd name="T41" fmla="*/ 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60">
                    <a:moveTo>
                      <a:pt x="30" y="41"/>
                    </a:moveTo>
                    <a:cubicBezTo>
                      <a:pt x="30" y="42"/>
                      <a:pt x="30" y="43"/>
                      <a:pt x="30" y="44"/>
                    </a:cubicBezTo>
                    <a:cubicBezTo>
                      <a:pt x="29" y="49"/>
                      <a:pt x="25" y="52"/>
                      <a:pt x="21" y="52"/>
                    </a:cubicBezTo>
                    <a:cubicBezTo>
                      <a:pt x="14" y="52"/>
                      <a:pt x="11" y="46"/>
                      <a:pt x="11" y="39"/>
                    </a:cubicBezTo>
                    <a:cubicBezTo>
                      <a:pt x="11" y="31"/>
                      <a:pt x="14" y="25"/>
                      <a:pt x="21" y="25"/>
                    </a:cubicBezTo>
                    <a:cubicBezTo>
                      <a:pt x="25" y="25"/>
                      <a:pt x="29" y="29"/>
                      <a:pt x="30" y="33"/>
                    </a:cubicBezTo>
                    <a:cubicBezTo>
                      <a:pt x="30" y="33"/>
                      <a:pt x="30" y="34"/>
                      <a:pt x="30" y="35"/>
                    </a:cubicBezTo>
                    <a:lnTo>
                      <a:pt x="30" y="41"/>
                    </a:lnTo>
                    <a:close/>
                    <a:moveTo>
                      <a:pt x="40" y="3"/>
                    </a:moveTo>
                    <a:cubicBezTo>
                      <a:pt x="30" y="0"/>
                      <a:pt x="30" y="0"/>
                      <a:pt x="30" y="0"/>
                    </a:cubicBezTo>
                    <a:cubicBezTo>
                      <a:pt x="30" y="23"/>
                      <a:pt x="30" y="23"/>
                      <a:pt x="30" y="23"/>
                    </a:cubicBezTo>
                    <a:cubicBezTo>
                      <a:pt x="30" y="23"/>
                      <a:pt x="30" y="23"/>
                      <a:pt x="30" y="23"/>
                    </a:cubicBezTo>
                    <a:cubicBezTo>
                      <a:pt x="28" y="20"/>
                      <a:pt x="24" y="17"/>
                      <a:pt x="18" y="17"/>
                    </a:cubicBezTo>
                    <a:cubicBezTo>
                      <a:pt x="9" y="17"/>
                      <a:pt x="0" y="26"/>
                      <a:pt x="0" y="39"/>
                    </a:cubicBezTo>
                    <a:cubicBezTo>
                      <a:pt x="0" y="52"/>
                      <a:pt x="8" y="60"/>
                      <a:pt x="18" y="60"/>
                    </a:cubicBezTo>
                    <a:cubicBezTo>
                      <a:pt x="23" y="60"/>
                      <a:pt x="28" y="57"/>
                      <a:pt x="31" y="52"/>
                    </a:cubicBezTo>
                    <a:cubicBezTo>
                      <a:pt x="31" y="52"/>
                      <a:pt x="31" y="52"/>
                      <a:pt x="31" y="52"/>
                    </a:cubicBezTo>
                    <a:cubicBezTo>
                      <a:pt x="31" y="59"/>
                      <a:pt x="31" y="59"/>
                      <a:pt x="31" y="59"/>
                    </a:cubicBezTo>
                    <a:cubicBezTo>
                      <a:pt x="40" y="59"/>
                      <a:pt x="40" y="59"/>
                      <a:pt x="40" y="59"/>
                    </a:cubicBezTo>
                    <a:cubicBezTo>
                      <a:pt x="40" y="56"/>
                      <a:pt x="40" y="52"/>
                      <a:pt x="40" y="47"/>
                    </a:cubicBezTo>
                    <a:lnTo>
                      <a:pt x="4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6" name="Freeform 59">
                <a:extLst>
                  <a:ext uri="{FF2B5EF4-FFF2-40B4-BE49-F238E27FC236}">
                    <a16:creationId xmlns:a16="http://schemas.microsoft.com/office/drawing/2014/main" id="{0DEFBFAA-6796-4FA2-9A5F-6208DE657764}"/>
                  </a:ext>
                </a:extLst>
              </p:cNvPr>
              <p:cNvSpPr>
                <a:spLocks/>
              </p:cNvSpPr>
              <p:nvPr/>
            </p:nvSpPr>
            <p:spPr bwMode="auto">
              <a:xfrm>
                <a:off x="4018480" y="5682694"/>
                <a:ext cx="165466" cy="282565"/>
              </a:xfrm>
              <a:custGeom>
                <a:avLst/>
                <a:gdLst>
                  <a:gd name="T0" fmla="*/ 18 w 32"/>
                  <a:gd name="T1" fmla="*/ 12 h 54"/>
                  <a:gd name="T2" fmla="*/ 10 w 32"/>
                  <a:gd name="T3" fmla="*/ 15 h 54"/>
                  <a:gd name="T4" fmla="*/ 4 w 32"/>
                  <a:gd name="T5" fmla="*/ 21 h 54"/>
                  <a:gd name="T6" fmla="*/ 4 w 32"/>
                  <a:gd name="T7" fmla="*/ 21 h 54"/>
                  <a:gd name="T8" fmla="*/ 4 w 32"/>
                  <a:gd name="T9" fmla="*/ 2 h 54"/>
                  <a:gd name="T10" fmla="*/ 0 w 32"/>
                  <a:gd name="T11" fmla="*/ 0 h 54"/>
                  <a:gd name="T12" fmla="*/ 0 w 32"/>
                  <a:gd name="T13" fmla="*/ 54 h 54"/>
                  <a:gd name="T14" fmla="*/ 4 w 32"/>
                  <a:gd name="T15" fmla="*/ 54 h 54"/>
                  <a:gd name="T16" fmla="*/ 4 w 32"/>
                  <a:gd name="T17" fmla="*/ 29 h 54"/>
                  <a:gd name="T18" fmla="*/ 5 w 32"/>
                  <a:gd name="T19" fmla="*/ 25 h 54"/>
                  <a:gd name="T20" fmla="*/ 17 w 32"/>
                  <a:gd name="T21" fmla="*/ 16 h 54"/>
                  <a:gd name="T22" fmla="*/ 28 w 32"/>
                  <a:gd name="T23" fmla="*/ 30 h 54"/>
                  <a:gd name="T24" fmla="*/ 28 w 32"/>
                  <a:gd name="T25" fmla="*/ 54 h 54"/>
                  <a:gd name="T26" fmla="*/ 32 w 32"/>
                  <a:gd name="T27" fmla="*/ 54 h 54"/>
                  <a:gd name="T28" fmla="*/ 32 w 32"/>
                  <a:gd name="T29" fmla="*/ 29 h 54"/>
                  <a:gd name="T30" fmla="*/ 18 w 32"/>
                  <a:gd name="T3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54">
                    <a:moveTo>
                      <a:pt x="18" y="12"/>
                    </a:moveTo>
                    <a:cubicBezTo>
                      <a:pt x="15" y="12"/>
                      <a:pt x="12" y="13"/>
                      <a:pt x="10" y="15"/>
                    </a:cubicBezTo>
                    <a:cubicBezTo>
                      <a:pt x="8" y="16"/>
                      <a:pt x="6" y="18"/>
                      <a:pt x="4" y="21"/>
                    </a:cubicBezTo>
                    <a:cubicBezTo>
                      <a:pt x="4" y="21"/>
                      <a:pt x="4" y="21"/>
                      <a:pt x="4" y="21"/>
                    </a:cubicBezTo>
                    <a:cubicBezTo>
                      <a:pt x="4" y="2"/>
                      <a:pt x="4" y="2"/>
                      <a:pt x="4" y="2"/>
                    </a:cubicBezTo>
                    <a:cubicBezTo>
                      <a:pt x="0" y="0"/>
                      <a:pt x="0" y="0"/>
                      <a:pt x="0" y="0"/>
                    </a:cubicBezTo>
                    <a:cubicBezTo>
                      <a:pt x="0" y="54"/>
                      <a:pt x="0" y="54"/>
                      <a:pt x="0" y="54"/>
                    </a:cubicBezTo>
                    <a:cubicBezTo>
                      <a:pt x="4" y="54"/>
                      <a:pt x="4" y="54"/>
                      <a:pt x="4" y="54"/>
                    </a:cubicBezTo>
                    <a:cubicBezTo>
                      <a:pt x="4" y="29"/>
                      <a:pt x="4" y="29"/>
                      <a:pt x="4" y="29"/>
                    </a:cubicBezTo>
                    <a:cubicBezTo>
                      <a:pt x="4" y="27"/>
                      <a:pt x="4" y="26"/>
                      <a:pt x="5" y="25"/>
                    </a:cubicBezTo>
                    <a:cubicBezTo>
                      <a:pt x="7" y="20"/>
                      <a:pt x="11" y="16"/>
                      <a:pt x="17" y="16"/>
                    </a:cubicBezTo>
                    <a:cubicBezTo>
                      <a:pt x="25" y="16"/>
                      <a:pt x="28" y="23"/>
                      <a:pt x="28" y="30"/>
                    </a:cubicBezTo>
                    <a:cubicBezTo>
                      <a:pt x="28" y="54"/>
                      <a:pt x="28" y="54"/>
                      <a:pt x="28" y="54"/>
                    </a:cubicBezTo>
                    <a:cubicBezTo>
                      <a:pt x="32" y="54"/>
                      <a:pt x="32" y="54"/>
                      <a:pt x="32" y="54"/>
                    </a:cubicBezTo>
                    <a:cubicBezTo>
                      <a:pt x="32" y="29"/>
                      <a:pt x="32" y="29"/>
                      <a:pt x="32" y="29"/>
                    </a:cubicBezTo>
                    <a:cubicBezTo>
                      <a:pt x="32" y="14"/>
                      <a:pt x="22" y="12"/>
                      <a:pt x="18" y="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7" name="Freeform 60">
                <a:extLst>
                  <a:ext uri="{FF2B5EF4-FFF2-40B4-BE49-F238E27FC236}">
                    <a16:creationId xmlns:a16="http://schemas.microsoft.com/office/drawing/2014/main" id="{57232A7A-3398-4309-85F6-BFA1557C6D11}"/>
                  </a:ext>
                </a:extLst>
              </p:cNvPr>
              <p:cNvSpPr>
                <a:spLocks noEditPoints="1"/>
              </p:cNvSpPr>
              <p:nvPr/>
            </p:nvSpPr>
            <p:spPr bwMode="auto">
              <a:xfrm>
                <a:off x="4219585" y="5746335"/>
                <a:ext cx="152737" cy="224015"/>
              </a:xfrm>
              <a:custGeom>
                <a:avLst/>
                <a:gdLst>
                  <a:gd name="T0" fmla="*/ 29 w 30"/>
                  <a:gd name="T1" fmla="*/ 32 h 43"/>
                  <a:gd name="T2" fmla="*/ 30 w 30"/>
                  <a:gd name="T3" fmla="*/ 42 h 43"/>
                  <a:gd name="T4" fmla="*/ 26 w 30"/>
                  <a:gd name="T5" fmla="*/ 42 h 43"/>
                  <a:gd name="T6" fmla="*/ 25 w 30"/>
                  <a:gd name="T7" fmla="*/ 36 h 43"/>
                  <a:gd name="T8" fmla="*/ 25 w 30"/>
                  <a:gd name="T9" fmla="*/ 36 h 43"/>
                  <a:gd name="T10" fmla="*/ 12 w 30"/>
                  <a:gd name="T11" fmla="*/ 43 h 43"/>
                  <a:gd name="T12" fmla="*/ 0 w 30"/>
                  <a:gd name="T13" fmla="*/ 32 h 43"/>
                  <a:gd name="T14" fmla="*/ 25 w 30"/>
                  <a:gd name="T15" fmla="*/ 17 h 43"/>
                  <a:gd name="T16" fmla="*/ 25 w 30"/>
                  <a:gd name="T17" fmla="*/ 16 h 43"/>
                  <a:gd name="T18" fmla="*/ 15 w 30"/>
                  <a:gd name="T19" fmla="*/ 4 h 43"/>
                  <a:gd name="T20" fmla="*/ 5 w 30"/>
                  <a:gd name="T21" fmla="*/ 7 h 43"/>
                  <a:gd name="T22" fmla="*/ 3 w 30"/>
                  <a:gd name="T23" fmla="*/ 4 h 43"/>
                  <a:gd name="T24" fmla="*/ 15 w 30"/>
                  <a:gd name="T25" fmla="*/ 0 h 43"/>
                  <a:gd name="T26" fmla="*/ 29 w 30"/>
                  <a:gd name="T27" fmla="*/ 16 h 43"/>
                  <a:gd name="T28" fmla="*/ 29 w 30"/>
                  <a:gd name="T29" fmla="*/ 32 h 43"/>
                  <a:gd name="T30" fmla="*/ 25 w 30"/>
                  <a:gd name="T31" fmla="*/ 20 h 43"/>
                  <a:gd name="T32" fmla="*/ 5 w 30"/>
                  <a:gd name="T33" fmla="*/ 31 h 43"/>
                  <a:gd name="T34" fmla="*/ 13 w 30"/>
                  <a:gd name="T35" fmla="*/ 39 h 43"/>
                  <a:gd name="T36" fmla="*/ 25 w 30"/>
                  <a:gd name="T37" fmla="*/ 31 h 43"/>
                  <a:gd name="T38" fmla="*/ 25 w 30"/>
                  <a:gd name="T39" fmla="*/ 29 h 43"/>
                  <a:gd name="T40" fmla="*/ 25 w 30"/>
                  <a:gd name="T41"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43">
                    <a:moveTo>
                      <a:pt x="29" y="32"/>
                    </a:moveTo>
                    <a:cubicBezTo>
                      <a:pt x="29" y="35"/>
                      <a:pt x="29" y="39"/>
                      <a:pt x="30" y="42"/>
                    </a:cubicBezTo>
                    <a:cubicBezTo>
                      <a:pt x="26" y="42"/>
                      <a:pt x="26" y="42"/>
                      <a:pt x="26" y="42"/>
                    </a:cubicBezTo>
                    <a:cubicBezTo>
                      <a:pt x="25" y="36"/>
                      <a:pt x="25" y="36"/>
                      <a:pt x="25" y="36"/>
                    </a:cubicBezTo>
                    <a:cubicBezTo>
                      <a:pt x="25" y="36"/>
                      <a:pt x="25" y="36"/>
                      <a:pt x="25" y="36"/>
                    </a:cubicBezTo>
                    <a:cubicBezTo>
                      <a:pt x="23" y="39"/>
                      <a:pt x="19" y="43"/>
                      <a:pt x="12" y="43"/>
                    </a:cubicBezTo>
                    <a:cubicBezTo>
                      <a:pt x="4" y="43"/>
                      <a:pt x="0" y="37"/>
                      <a:pt x="0" y="32"/>
                    </a:cubicBezTo>
                    <a:cubicBezTo>
                      <a:pt x="0" y="22"/>
                      <a:pt x="9" y="17"/>
                      <a:pt x="25" y="17"/>
                    </a:cubicBezTo>
                    <a:cubicBezTo>
                      <a:pt x="25" y="16"/>
                      <a:pt x="25" y="16"/>
                      <a:pt x="25" y="16"/>
                    </a:cubicBezTo>
                    <a:cubicBezTo>
                      <a:pt x="25" y="12"/>
                      <a:pt x="24" y="4"/>
                      <a:pt x="15" y="4"/>
                    </a:cubicBezTo>
                    <a:cubicBezTo>
                      <a:pt x="11" y="4"/>
                      <a:pt x="8" y="5"/>
                      <a:pt x="5" y="7"/>
                    </a:cubicBezTo>
                    <a:cubicBezTo>
                      <a:pt x="3" y="4"/>
                      <a:pt x="3" y="4"/>
                      <a:pt x="3" y="4"/>
                    </a:cubicBezTo>
                    <a:cubicBezTo>
                      <a:pt x="7" y="1"/>
                      <a:pt x="12" y="0"/>
                      <a:pt x="15" y="0"/>
                    </a:cubicBezTo>
                    <a:cubicBezTo>
                      <a:pt x="27" y="0"/>
                      <a:pt x="29" y="9"/>
                      <a:pt x="29" y="16"/>
                    </a:cubicBezTo>
                    <a:lnTo>
                      <a:pt x="29" y="32"/>
                    </a:lnTo>
                    <a:close/>
                    <a:moveTo>
                      <a:pt x="25" y="20"/>
                    </a:moveTo>
                    <a:cubicBezTo>
                      <a:pt x="16" y="20"/>
                      <a:pt x="5" y="21"/>
                      <a:pt x="5" y="31"/>
                    </a:cubicBezTo>
                    <a:cubicBezTo>
                      <a:pt x="5" y="37"/>
                      <a:pt x="9" y="39"/>
                      <a:pt x="13" y="39"/>
                    </a:cubicBezTo>
                    <a:cubicBezTo>
                      <a:pt x="20" y="39"/>
                      <a:pt x="23" y="35"/>
                      <a:pt x="25" y="31"/>
                    </a:cubicBezTo>
                    <a:cubicBezTo>
                      <a:pt x="25" y="30"/>
                      <a:pt x="25" y="30"/>
                      <a:pt x="25" y="29"/>
                    </a:cubicBezTo>
                    <a:lnTo>
                      <a:pt x="25"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8" name="Freeform 61">
                <a:extLst>
                  <a:ext uri="{FF2B5EF4-FFF2-40B4-BE49-F238E27FC236}">
                    <a16:creationId xmlns:a16="http://schemas.microsoft.com/office/drawing/2014/main" id="{E0CBF561-BC32-4598-9A70-14C1617EF20F}"/>
                  </a:ext>
                </a:extLst>
              </p:cNvPr>
              <p:cNvSpPr>
                <a:spLocks/>
              </p:cNvSpPr>
              <p:nvPr/>
            </p:nvSpPr>
            <p:spPr bwMode="auto">
              <a:xfrm>
                <a:off x="4392688" y="5703059"/>
                <a:ext cx="119645" cy="267291"/>
              </a:xfrm>
              <a:custGeom>
                <a:avLst/>
                <a:gdLst>
                  <a:gd name="T0" fmla="*/ 11 w 23"/>
                  <a:gd name="T1" fmla="*/ 0 h 51"/>
                  <a:gd name="T2" fmla="*/ 11 w 23"/>
                  <a:gd name="T3" fmla="*/ 9 h 51"/>
                  <a:gd name="T4" fmla="*/ 23 w 23"/>
                  <a:gd name="T5" fmla="*/ 9 h 51"/>
                  <a:gd name="T6" fmla="*/ 23 w 23"/>
                  <a:gd name="T7" fmla="*/ 13 h 51"/>
                  <a:gd name="T8" fmla="*/ 11 w 23"/>
                  <a:gd name="T9" fmla="*/ 13 h 51"/>
                  <a:gd name="T10" fmla="*/ 11 w 23"/>
                  <a:gd name="T11" fmla="*/ 39 h 51"/>
                  <a:gd name="T12" fmla="*/ 17 w 23"/>
                  <a:gd name="T13" fmla="*/ 47 h 51"/>
                  <a:gd name="T14" fmla="*/ 22 w 23"/>
                  <a:gd name="T15" fmla="*/ 47 h 51"/>
                  <a:gd name="T16" fmla="*/ 22 w 23"/>
                  <a:gd name="T17" fmla="*/ 50 h 51"/>
                  <a:gd name="T18" fmla="*/ 17 w 23"/>
                  <a:gd name="T19" fmla="*/ 51 h 51"/>
                  <a:gd name="T20" fmla="*/ 10 w 23"/>
                  <a:gd name="T21" fmla="*/ 48 h 51"/>
                  <a:gd name="T22" fmla="*/ 7 w 23"/>
                  <a:gd name="T23" fmla="*/ 38 h 51"/>
                  <a:gd name="T24" fmla="*/ 7 w 23"/>
                  <a:gd name="T25" fmla="*/ 13 h 51"/>
                  <a:gd name="T26" fmla="*/ 0 w 23"/>
                  <a:gd name="T27" fmla="*/ 13 h 51"/>
                  <a:gd name="T28" fmla="*/ 0 w 23"/>
                  <a:gd name="T29" fmla="*/ 9 h 51"/>
                  <a:gd name="T30" fmla="*/ 7 w 23"/>
                  <a:gd name="T31" fmla="*/ 9 h 51"/>
                  <a:gd name="T32" fmla="*/ 7 w 23"/>
                  <a:gd name="T33" fmla="*/ 2 h 51"/>
                  <a:gd name="T34" fmla="*/ 11 w 23"/>
                  <a:gd name="T3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51">
                    <a:moveTo>
                      <a:pt x="11" y="0"/>
                    </a:moveTo>
                    <a:cubicBezTo>
                      <a:pt x="11" y="9"/>
                      <a:pt x="11" y="9"/>
                      <a:pt x="11" y="9"/>
                    </a:cubicBezTo>
                    <a:cubicBezTo>
                      <a:pt x="23" y="9"/>
                      <a:pt x="23" y="9"/>
                      <a:pt x="23" y="9"/>
                    </a:cubicBezTo>
                    <a:cubicBezTo>
                      <a:pt x="23" y="13"/>
                      <a:pt x="23" y="13"/>
                      <a:pt x="23" y="13"/>
                    </a:cubicBezTo>
                    <a:cubicBezTo>
                      <a:pt x="11" y="13"/>
                      <a:pt x="11" y="13"/>
                      <a:pt x="11" y="13"/>
                    </a:cubicBezTo>
                    <a:cubicBezTo>
                      <a:pt x="11" y="39"/>
                      <a:pt x="11" y="39"/>
                      <a:pt x="11" y="39"/>
                    </a:cubicBezTo>
                    <a:cubicBezTo>
                      <a:pt x="11" y="44"/>
                      <a:pt x="13" y="47"/>
                      <a:pt x="17" y="47"/>
                    </a:cubicBezTo>
                    <a:cubicBezTo>
                      <a:pt x="19" y="47"/>
                      <a:pt x="21" y="47"/>
                      <a:pt x="22" y="47"/>
                    </a:cubicBezTo>
                    <a:cubicBezTo>
                      <a:pt x="22" y="50"/>
                      <a:pt x="22" y="50"/>
                      <a:pt x="22" y="50"/>
                    </a:cubicBezTo>
                    <a:cubicBezTo>
                      <a:pt x="21" y="50"/>
                      <a:pt x="19" y="51"/>
                      <a:pt x="17" y="51"/>
                    </a:cubicBezTo>
                    <a:cubicBezTo>
                      <a:pt x="14" y="51"/>
                      <a:pt x="11" y="50"/>
                      <a:pt x="10" y="48"/>
                    </a:cubicBezTo>
                    <a:cubicBezTo>
                      <a:pt x="8" y="46"/>
                      <a:pt x="7" y="42"/>
                      <a:pt x="7" y="38"/>
                    </a:cubicBezTo>
                    <a:cubicBezTo>
                      <a:pt x="7" y="13"/>
                      <a:pt x="7" y="13"/>
                      <a:pt x="7" y="13"/>
                    </a:cubicBezTo>
                    <a:cubicBezTo>
                      <a:pt x="0" y="13"/>
                      <a:pt x="0" y="13"/>
                      <a:pt x="0" y="13"/>
                    </a:cubicBezTo>
                    <a:cubicBezTo>
                      <a:pt x="0" y="9"/>
                      <a:pt x="0" y="9"/>
                      <a:pt x="0" y="9"/>
                    </a:cubicBezTo>
                    <a:cubicBezTo>
                      <a:pt x="7" y="9"/>
                      <a:pt x="7" y="9"/>
                      <a:pt x="7" y="9"/>
                    </a:cubicBezTo>
                    <a:cubicBezTo>
                      <a:pt x="7" y="2"/>
                      <a:pt x="7" y="2"/>
                      <a:pt x="7" y="2"/>
                    </a:cubicBez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09" name="Freeform 62">
                <a:extLst>
                  <a:ext uri="{FF2B5EF4-FFF2-40B4-BE49-F238E27FC236}">
                    <a16:creationId xmlns:a16="http://schemas.microsoft.com/office/drawing/2014/main" id="{2F34B6EC-02E9-4DA6-8935-0B611C558A9B}"/>
                  </a:ext>
                </a:extLst>
              </p:cNvPr>
              <p:cNvSpPr>
                <a:spLocks noEditPoints="1"/>
              </p:cNvSpPr>
              <p:nvPr/>
            </p:nvSpPr>
            <p:spPr bwMode="auto">
              <a:xfrm>
                <a:off x="4532696" y="5944894"/>
                <a:ext cx="15274" cy="15274"/>
              </a:xfrm>
              <a:custGeom>
                <a:avLst/>
                <a:gdLst>
                  <a:gd name="T0" fmla="*/ 1 w 3"/>
                  <a:gd name="T1" fmla="*/ 2 h 3"/>
                  <a:gd name="T2" fmla="*/ 1 w 3"/>
                  <a:gd name="T3" fmla="*/ 2 h 3"/>
                  <a:gd name="T4" fmla="*/ 2 w 3"/>
                  <a:gd name="T5" fmla="*/ 3 h 3"/>
                  <a:gd name="T6" fmla="*/ 3 w 3"/>
                  <a:gd name="T7" fmla="*/ 3 h 3"/>
                  <a:gd name="T8" fmla="*/ 2 w 3"/>
                  <a:gd name="T9" fmla="*/ 2 h 3"/>
                  <a:gd name="T10" fmla="*/ 3 w 3"/>
                  <a:gd name="T11" fmla="*/ 1 h 3"/>
                  <a:gd name="T12" fmla="*/ 1 w 3"/>
                  <a:gd name="T13" fmla="*/ 0 h 3"/>
                  <a:gd name="T14" fmla="*/ 0 w 3"/>
                  <a:gd name="T15" fmla="*/ 0 h 3"/>
                  <a:gd name="T16" fmla="*/ 0 w 3"/>
                  <a:gd name="T17" fmla="*/ 3 h 3"/>
                  <a:gd name="T18" fmla="*/ 1 w 3"/>
                  <a:gd name="T19" fmla="*/ 3 h 3"/>
                  <a:gd name="T20" fmla="*/ 1 w 3"/>
                  <a:gd name="T21" fmla="*/ 2 h 3"/>
                  <a:gd name="T22" fmla="*/ 1 w 3"/>
                  <a:gd name="T23" fmla="*/ 1 h 3"/>
                  <a:gd name="T24" fmla="*/ 1 w 3"/>
                  <a:gd name="T25" fmla="*/ 0 h 3"/>
                  <a:gd name="T26" fmla="*/ 1 w 3"/>
                  <a:gd name="T27" fmla="*/ 0 h 3"/>
                  <a:gd name="T28" fmla="*/ 2 w 3"/>
                  <a:gd name="T29" fmla="*/ 1 h 3"/>
                  <a:gd name="T30" fmla="*/ 1 w 3"/>
                  <a:gd name="T31" fmla="*/ 1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1" y="2"/>
                    </a:moveTo>
                    <a:cubicBezTo>
                      <a:pt x="1" y="2"/>
                      <a:pt x="1" y="2"/>
                      <a:pt x="1" y="2"/>
                    </a:cubicBezTo>
                    <a:cubicBezTo>
                      <a:pt x="2" y="3"/>
                      <a:pt x="2" y="3"/>
                      <a:pt x="2" y="3"/>
                    </a:cubicBezTo>
                    <a:cubicBezTo>
                      <a:pt x="3" y="3"/>
                      <a:pt x="3" y="3"/>
                      <a:pt x="3" y="3"/>
                    </a:cubicBezTo>
                    <a:cubicBezTo>
                      <a:pt x="2" y="2"/>
                      <a:pt x="2" y="2"/>
                      <a:pt x="2" y="2"/>
                    </a:cubicBezTo>
                    <a:cubicBezTo>
                      <a:pt x="2" y="2"/>
                      <a:pt x="3" y="1"/>
                      <a:pt x="3" y="1"/>
                    </a:cubicBezTo>
                    <a:cubicBezTo>
                      <a:pt x="3" y="0"/>
                      <a:pt x="2" y="0"/>
                      <a:pt x="1" y="0"/>
                    </a:cubicBezTo>
                    <a:cubicBezTo>
                      <a:pt x="0" y="0"/>
                      <a:pt x="0" y="0"/>
                      <a:pt x="0" y="0"/>
                    </a:cubicBezTo>
                    <a:cubicBezTo>
                      <a:pt x="0" y="3"/>
                      <a:pt x="0" y="3"/>
                      <a:pt x="0" y="3"/>
                    </a:cubicBezTo>
                    <a:cubicBezTo>
                      <a:pt x="1" y="3"/>
                      <a:pt x="1" y="3"/>
                      <a:pt x="1" y="3"/>
                    </a:cubicBezTo>
                    <a:lnTo>
                      <a:pt x="1" y="2"/>
                    </a:lnTo>
                    <a:close/>
                    <a:moveTo>
                      <a:pt x="1" y="1"/>
                    </a:moveTo>
                    <a:cubicBezTo>
                      <a:pt x="1" y="0"/>
                      <a:pt x="1" y="0"/>
                      <a:pt x="1" y="0"/>
                    </a:cubicBezTo>
                    <a:cubicBezTo>
                      <a:pt x="1" y="0"/>
                      <a:pt x="1" y="0"/>
                      <a:pt x="1" y="0"/>
                    </a:cubicBezTo>
                    <a:cubicBezTo>
                      <a:pt x="2" y="0"/>
                      <a:pt x="2" y="0"/>
                      <a:pt x="2" y="1"/>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sp>
            <p:nvSpPr>
              <p:cNvPr id="110" name="Freeform 63">
                <a:extLst>
                  <a:ext uri="{FF2B5EF4-FFF2-40B4-BE49-F238E27FC236}">
                    <a16:creationId xmlns:a16="http://schemas.microsoft.com/office/drawing/2014/main" id="{E6158B81-46D1-4DB2-A57F-CF175FA4DA6C}"/>
                  </a:ext>
                </a:extLst>
              </p:cNvPr>
              <p:cNvSpPr>
                <a:spLocks noEditPoints="1"/>
              </p:cNvSpPr>
              <p:nvPr/>
            </p:nvSpPr>
            <p:spPr bwMode="auto">
              <a:xfrm>
                <a:off x="4522514" y="5934711"/>
                <a:ext cx="30547" cy="30547"/>
              </a:xfrm>
              <a:custGeom>
                <a:avLst/>
                <a:gdLst>
                  <a:gd name="T0" fmla="*/ 6 w 6"/>
                  <a:gd name="T1" fmla="*/ 3 h 6"/>
                  <a:gd name="T2" fmla="*/ 3 w 6"/>
                  <a:gd name="T3" fmla="*/ 6 h 6"/>
                  <a:gd name="T4" fmla="*/ 0 w 6"/>
                  <a:gd name="T5" fmla="*/ 3 h 6"/>
                  <a:gd name="T6" fmla="*/ 3 w 6"/>
                  <a:gd name="T7" fmla="*/ 0 h 6"/>
                  <a:gd name="T8" fmla="*/ 6 w 6"/>
                  <a:gd name="T9" fmla="*/ 3 h 6"/>
                  <a:gd name="T10" fmla="*/ 3 w 6"/>
                  <a:gd name="T11" fmla="*/ 1 h 6"/>
                  <a:gd name="T12" fmla="*/ 1 w 6"/>
                  <a:gd name="T13" fmla="*/ 3 h 6"/>
                  <a:gd name="T14" fmla="*/ 3 w 6"/>
                  <a:gd name="T15" fmla="*/ 6 h 6"/>
                  <a:gd name="T16" fmla="*/ 6 w 6"/>
                  <a:gd name="T17" fmla="*/ 3 h 6"/>
                  <a:gd name="T18" fmla="*/ 3 w 6"/>
                  <a:gd name="T19"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6" y="3"/>
                    </a:moveTo>
                    <a:cubicBezTo>
                      <a:pt x="6" y="5"/>
                      <a:pt x="5" y="6"/>
                      <a:pt x="3" y="6"/>
                    </a:cubicBezTo>
                    <a:cubicBezTo>
                      <a:pt x="2" y="6"/>
                      <a:pt x="0" y="5"/>
                      <a:pt x="0" y="3"/>
                    </a:cubicBezTo>
                    <a:cubicBezTo>
                      <a:pt x="0" y="2"/>
                      <a:pt x="2" y="0"/>
                      <a:pt x="3" y="0"/>
                    </a:cubicBezTo>
                    <a:cubicBezTo>
                      <a:pt x="5" y="0"/>
                      <a:pt x="6" y="2"/>
                      <a:pt x="6" y="3"/>
                    </a:cubicBezTo>
                    <a:moveTo>
                      <a:pt x="3" y="1"/>
                    </a:moveTo>
                    <a:cubicBezTo>
                      <a:pt x="2" y="1"/>
                      <a:pt x="1" y="2"/>
                      <a:pt x="1" y="3"/>
                    </a:cubicBezTo>
                    <a:cubicBezTo>
                      <a:pt x="1" y="5"/>
                      <a:pt x="2" y="6"/>
                      <a:pt x="3" y="6"/>
                    </a:cubicBezTo>
                    <a:cubicBezTo>
                      <a:pt x="5" y="6"/>
                      <a:pt x="6" y="5"/>
                      <a:pt x="6" y="3"/>
                    </a:cubicBezTo>
                    <a:cubicBezTo>
                      <a:pt x="6" y="2"/>
                      <a:pt x="5" y="1"/>
                      <a:pt x="3"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53535"/>
                  </a:solidFill>
                  <a:effectLst/>
                  <a:uLnTx/>
                  <a:uFillTx/>
                  <a:latin typeface="Segoe UI Semilight"/>
                </a:endParaRPr>
              </a:p>
            </p:txBody>
          </p:sp>
        </p:grpSp>
      </p:grpSp>
      <p:grpSp>
        <p:nvGrpSpPr>
          <p:cNvPr id="120" name="Group 4">
            <a:extLst>
              <a:ext uri="{FF2B5EF4-FFF2-40B4-BE49-F238E27FC236}">
                <a16:creationId xmlns:a16="http://schemas.microsoft.com/office/drawing/2014/main" id="{805DCF00-B643-47E5-BCA5-D2B77F6C32A4}"/>
              </a:ext>
            </a:extLst>
          </p:cNvPr>
          <p:cNvGrpSpPr>
            <a:grpSpLocks noChangeAspect="1"/>
          </p:cNvGrpSpPr>
          <p:nvPr/>
        </p:nvGrpSpPr>
        <p:grpSpPr bwMode="auto">
          <a:xfrm>
            <a:off x="10133975" y="1602510"/>
            <a:ext cx="737530" cy="862328"/>
            <a:chOff x="6796" y="954"/>
            <a:chExt cx="721" cy="843"/>
          </a:xfrm>
          <a:solidFill>
            <a:srgbClr val="0078D7"/>
          </a:solidFill>
        </p:grpSpPr>
        <p:sp>
          <p:nvSpPr>
            <p:cNvPr id="121" name="Freeform 5">
              <a:extLst>
                <a:ext uri="{FF2B5EF4-FFF2-40B4-BE49-F238E27FC236}">
                  <a16:creationId xmlns:a16="http://schemas.microsoft.com/office/drawing/2014/main" id="{42A95C2D-22C6-4F89-BFE2-55CDD441AA1E}"/>
                </a:ext>
              </a:extLst>
            </p:cNvPr>
            <p:cNvSpPr>
              <a:spLocks/>
            </p:cNvSpPr>
            <p:nvPr/>
          </p:nvSpPr>
          <p:spPr bwMode="auto">
            <a:xfrm>
              <a:off x="7137" y="1144"/>
              <a:ext cx="17" cy="8"/>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2" name="Freeform 6">
              <a:extLst>
                <a:ext uri="{FF2B5EF4-FFF2-40B4-BE49-F238E27FC236}">
                  <a16:creationId xmlns:a16="http://schemas.microsoft.com/office/drawing/2014/main" id="{63D1421E-6118-41A9-99A8-A0B40CC2681A}"/>
                </a:ext>
              </a:extLst>
            </p:cNvPr>
            <p:cNvSpPr>
              <a:spLocks/>
            </p:cNvSpPr>
            <p:nvPr/>
          </p:nvSpPr>
          <p:spPr bwMode="auto">
            <a:xfrm>
              <a:off x="7099" y="1145"/>
              <a:ext cx="7" cy="7"/>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23" name="Freeform 7">
              <a:extLst>
                <a:ext uri="{FF2B5EF4-FFF2-40B4-BE49-F238E27FC236}">
                  <a16:creationId xmlns:a16="http://schemas.microsoft.com/office/drawing/2014/main" id="{A4B62DEA-16D9-451B-A7CE-FF7552C9E4E5}"/>
                </a:ext>
              </a:extLst>
            </p:cNvPr>
            <p:cNvSpPr>
              <a:spLocks noEditPoints="1"/>
            </p:cNvSpPr>
            <p:nvPr/>
          </p:nvSpPr>
          <p:spPr bwMode="auto">
            <a:xfrm>
              <a:off x="6796" y="954"/>
              <a:ext cx="721" cy="843"/>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grpSp>
        <p:nvGrpSpPr>
          <p:cNvPr id="10" name="Group 9">
            <a:extLst>
              <a:ext uri="{FF2B5EF4-FFF2-40B4-BE49-F238E27FC236}">
                <a16:creationId xmlns:a16="http://schemas.microsoft.com/office/drawing/2014/main" id="{ED1FEE64-E91C-4646-B994-3D9449BE6648}"/>
              </a:ext>
            </a:extLst>
          </p:cNvPr>
          <p:cNvGrpSpPr/>
          <p:nvPr/>
        </p:nvGrpSpPr>
        <p:grpSpPr>
          <a:xfrm>
            <a:off x="6783628" y="5658940"/>
            <a:ext cx="2008378" cy="336560"/>
            <a:chOff x="1814286" y="7761330"/>
            <a:chExt cx="9662611" cy="1619249"/>
          </a:xfrm>
          <a:solidFill>
            <a:schemeClr val="accent1"/>
          </a:solidFill>
        </p:grpSpPr>
        <p:sp>
          <p:nvSpPr>
            <p:cNvPr id="125" name="Freeform: Shape 124">
              <a:extLst>
                <a:ext uri="{FF2B5EF4-FFF2-40B4-BE49-F238E27FC236}">
                  <a16:creationId xmlns:a16="http://schemas.microsoft.com/office/drawing/2014/main" id="{BBC7CF94-094E-4260-9C76-DE107DB3013A}"/>
                </a:ext>
              </a:extLst>
            </p:cNvPr>
            <p:cNvSpPr/>
            <p:nvPr/>
          </p:nvSpPr>
          <p:spPr>
            <a:xfrm>
              <a:off x="1814286" y="7761330"/>
              <a:ext cx="1685626" cy="1619249"/>
            </a:xfrm>
            <a:custGeom>
              <a:avLst/>
              <a:gdLst>
                <a:gd name="connsiteX0" fmla="*/ 829296 w 1685626"/>
                <a:gd name="connsiteY0" fmla="*/ 1034895 h 1619249"/>
                <a:gd name="connsiteX1" fmla="*/ 850017 w 1685626"/>
                <a:gd name="connsiteY1" fmla="*/ 1038247 h 1619249"/>
                <a:gd name="connsiteX2" fmla="*/ 865438 w 1685626"/>
                <a:gd name="connsiteY2" fmla="*/ 1051656 h 1619249"/>
                <a:gd name="connsiteX3" fmla="*/ 957962 w 1685626"/>
                <a:gd name="connsiteY3" fmla="*/ 1218312 h 1619249"/>
                <a:gd name="connsiteX4" fmla="*/ 921338 w 1685626"/>
                <a:gd name="connsiteY4" fmla="*/ 1225974 h 1619249"/>
                <a:gd name="connsiteX5" fmla="*/ 838451 w 1685626"/>
                <a:gd name="connsiteY5" fmla="*/ 1235552 h 1619249"/>
                <a:gd name="connsiteX6" fmla="*/ 717013 w 1685626"/>
                <a:gd name="connsiteY6" fmla="*/ 1216397 h 1619249"/>
                <a:gd name="connsiteX7" fmla="*/ 811465 w 1685626"/>
                <a:gd name="connsiteY7" fmla="*/ 1045910 h 1619249"/>
                <a:gd name="connsiteX8" fmla="*/ 829296 w 1685626"/>
                <a:gd name="connsiteY8" fmla="*/ 1034895 h 1619249"/>
                <a:gd name="connsiteX9" fmla="*/ 674606 w 1685626"/>
                <a:gd name="connsiteY9" fmla="*/ 955877 h 1619249"/>
                <a:gd name="connsiteX10" fmla="*/ 707375 w 1685626"/>
                <a:gd name="connsiteY10" fmla="*/ 980780 h 1619249"/>
                <a:gd name="connsiteX11" fmla="*/ 705448 w 1685626"/>
                <a:gd name="connsiteY11" fmla="*/ 999936 h 1619249"/>
                <a:gd name="connsiteX12" fmla="*/ 632199 w 1685626"/>
                <a:gd name="connsiteY12" fmla="*/ 1176169 h 1619249"/>
                <a:gd name="connsiteX13" fmla="*/ 483775 w 1685626"/>
                <a:gd name="connsiteY13" fmla="*/ 988442 h 1619249"/>
                <a:gd name="connsiteX14" fmla="*/ 1000369 w 1685626"/>
                <a:gd name="connsiteY14" fmla="*/ 953962 h 1619249"/>
                <a:gd name="connsiteX15" fmla="*/ 1193128 w 1685626"/>
                <a:gd name="connsiteY15" fmla="*/ 986527 h 1619249"/>
                <a:gd name="connsiteX16" fmla="*/ 1156504 w 1685626"/>
                <a:gd name="connsiteY16" fmla="*/ 1059319 h 1619249"/>
                <a:gd name="connsiteX17" fmla="*/ 1040848 w 1685626"/>
                <a:gd name="connsiteY17" fmla="*/ 1174254 h 1619249"/>
                <a:gd name="connsiteX18" fmla="*/ 965672 w 1685626"/>
                <a:gd name="connsiteY18" fmla="*/ 994189 h 1619249"/>
                <a:gd name="connsiteX19" fmla="*/ 983021 w 1685626"/>
                <a:gd name="connsiteY19" fmla="*/ 957793 h 1619249"/>
                <a:gd name="connsiteX20" fmla="*/ 1000369 w 1685626"/>
                <a:gd name="connsiteY20" fmla="*/ 953962 h 1619249"/>
                <a:gd name="connsiteX21" fmla="*/ 809538 w 1685626"/>
                <a:gd name="connsiteY21" fmla="*/ 800714 h 1619249"/>
                <a:gd name="connsiteX22" fmla="*/ 867365 w 1685626"/>
                <a:gd name="connsiteY22" fmla="*/ 800714 h 1619249"/>
                <a:gd name="connsiteX23" fmla="*/ 903989 w 1685626"/>
                <a:gd name="connsiteY23" fmla="*/ 846688 h 1619249"/>
                <a:gd name="connsiteX24" fmla="*/ 890496 w 1685626"/>
                <a:gd name="connsiteY24" fmla="*/ 902241 h 1619249"/>
                <a:gd name="connsiteX25" fmla="*/ 838451 w 1685626"/>
                <a:gd name="connsiteY25" fmla="*/ 927143 h 1619249"/>
                <a:gd name="connsiteX26" fmla="*/ 786407 w 1685626"/>
                <a:gd name="connsiteY26" fmla="*/ 902241 h 1619249"/>
                <a:gd name="connsiteX27" fmla="*/ 772913 w 1685626"/>
                <a:gd name="connsiteY27" fmla="*/ 846688 h 1619249"/>
                <a:gd name="connsiteX28" fmla="*/ 1158431 w 1685626"/>
                <a:gd name="connsiteY28" fmla="*/ 664708 h 1619249"/>
                <a:gd name="connsiteX29" fmla="*/ 1204693 w 1685626"/>
                <a:gd name="connsiteY29" fmla="*/ 777728 h 1619249"/>
                <a:gd name="connsiteX30" fmla="*/ 1212404 w 1685626"/>
                <a:gd name="connsiteY30" fmla="*/ 898410 h 1619249"/>
                <a:gd name="connsiteX31" fmla="*/ 1029283 w 1685626"/>
                <a:gd name="connsiteY31" fmla="*/ 846688 h 1619249"/>
                <a:gd name="connsiteX32" fmla="*/ 1006152 w 1685626"/>
                <a:gd name="connsiteY32" fmla="*/ 808376 h 1619249"/>
                <a:gd name="connsiteX33" fmla="*/ 1013862 w 1685626"/>
                <a:gd name="connsiteY33" fmla="*/ 794968 h 1619249"/>
                <a:gd name="connsiteX34" fmla="*/ 516544 w 1685626"/>
                <a:gd name="connsiteY34" fmla="*/ 664708 h 1619249"/>
                <a:gd name="connsiteX35" fmla="*/ 659186 w 1685626"/>
                <a:gd name="connsiteY35" fmla="*/ 791136 h 1619249"/>
                <a:gd name="connsiteX36" fmla="*/ 663041 w 1685626"/>
                <a:gd name="connsiteY36" fmla="*/ 835194 h 1619249"/>
                <a:gd name="connsiteX37" fmla="*/ 647620 w 1685626"/>
                <a:gd name="connsiteY37" fmla="*/ 844772 h 1619249"/>
                <a:gd name="connsiteX38" fmla="*/ 460644 w 1685626"/>
                <a:gd name="connsiteY38" fmla="*/ 898410 h 1619249"/>
                <a:gd name="connsiteX39" fmla="*/ 516544 w 1685626"/>
                <a:gd name="connsiteY39" fmla="*/ 664708 h 1619249"/>
                <a:gd name="connsiteX40" fmla="*/ 882786 w 1685626"/>
                <a:gd name="connsiteY40" fmla="*/ 490389 h 1619249"/>
                <a:gd name="connsiteX41" fmla="*/ 1100604 w 1685626"/>
                <a:gd name="connsiteY41" fmla="*/ 593832 h 1619249"/>
                <a:gd name="connsiteX42" fmla="*/ 942541 w 1685626"/>
                <a:gd name="connsiteY42" fmla="*/ 704935 h 1619249"/>
                <a:gd name="connsiteX43" fmla="*/ 900134 w 1685626"/>
                <a:gd name="connsiteY43" fmla="*/ 697272 h 1619249"/>
                <a:gd name="connsiteX44" fmla="*/ 894352 w 1685626"/>
                <a:gd name="connsiteY44" fmla="*/ 683863 h 1619249"/>
                <a:gd name="connsiteX45" fmla="*/ 790262 w 1685626"/>
                <a:gd name="connsiteY45" fmla="*/ 488474 h 1619249"/>
                <a:gd name="connsiteX46" fmla="*/ 780624 w 1685626"/>
                <a:gd name="connsiteY46" fmla="*/ 680032 h 1619249"/>
                <a:gd name="connsiteX47" fmla="*/ 747855 w 1685626"/>
                <a:gd name="connsiteY47" fmla="*/ 710681 h 1619249"/>
                <a:gd name="connsiteX48" fmla="*/ 732434 w 1685626"/>
                <a:gd name="connsiteY48" fmla="*/ 706850 h 1619249"/>
                <a:gd name="connsiteX49" fmla="*/ 572444 w 1685626"/>
                <a:gd name="connsiteY49" fmla="*/ 593832 h 1619249"/>
                <a:gd name="connsiteX50" fmla="*/ 751710 w 1685626"/>
                <a:gd name="connsiteY50" fmla="*/ 496136 h 1619249"/>
                <a:gd name="connsiteX51" fmla="*/ 844234 w 1685626"/>
                <a:gd name="connsiteY51" fmla="*/ 204967 h 1619249"/>
                <a:gd name="connsiteX52" fmla="*/ 811465 w 1685626"/>
                <a:gd name="connsiteY52" fmla="*/ 218377 h 1619249"/>
                <a:gd name="connsiteX53" fmla="*/ 799900 w 1685626"/>
                <a:gd name="connsiteY53" fmla="*/ 245195 h 1619249"/>
                <a:gd name="connsiteX54" fmla="*/ 799900 w 1685626"/>
                <a:gd name="connsiteY54" fmla="*/ 254773 h 1619249"/>
                <a:gd name="connsiteX55" fmla="*/ 803755 w 1685626"/>
                <a:gd name="connsiteY55" fmla="*/ 277760 h 1619249"/>
                <a:gd name="connsiteX56" fmla="*/ 805682 w 1685626"/>
                <a:gd name="connsiteY56" fmla="*/ 289253 h 1619249"/>
                <a:gd name="connsiteX57" fmla="*/ 805682 w 1685626"/>
                <a:gd name="connsiteY57" fmla="*/ 291169 h 1619249"/>
                <a:gd name="connsiteX58" fmla="*/ 809538 w 1685626"/>
                <a:gd name="connsiteY58" fmla="*/ 356299 h 1619249"/>
                <a:gd name="connsiteX59" fmla="*/ 799900 w 1685626"/>
                <a:gd name="connsiteY59" fmla="*/ 371623 h 1619249"/>
                <a:gd name="connsiteX60" fmla="*/ 799900 w 1685626"/>
                <a:gd name="connsiteY60" fmla="*/ 375454 h 1619249"/>
                <a:gd name="connsiteX61" fmla="*/ 797972 w 1685626"/>
                <a:gd name="connsiteY61" fmla="*/ 390779 h 1619249"/>
                <a:gd name="connsiteX62" fmla="*/ 732434 w 1685626"/>
                <a:gd name="connsiteY62" fmla="*/ 400357 h 1619249"/>
                <a:gd name="connsiteX63" fmla="*/ 495341 w 1685626"/>
                <a:gd name="connsiteY63" fmla="*/ 534449 h 1619249"/>
                <a:gd name="connsiteX64" fmla="*/ 483775 w 1685626"/>
                <a:gd name="connsiteY64" fmla="*/ 526787 h 1619249"/>
                <a:gd name="connsiteX65" fmla="*/ 481848 w 1685626"/>
                <a:gd name="connsiteY65" fmla="*/ 526787 h 1619249"/>
                <a:gd name="connsiteX66" fmla="*/ 474137 w 1685626"/>
                <a:gd name="connsiteY66" fmla="*/ 528702 h 1619249"/>
                <a:gd name="connsiteX67" fmla="*/ 462572 w 1685626"/>
                <a:gd name="connsiteY67" fmla="*/ 524871 h 1619249"/>
                <a:gd name="connsiteX68" fmla="*/ 414382 w 1685626"/>
                <a:gd name="connsiteY68" fmla="*/ 480812 h 1619249"/>
                <a:gd name="connsiteX69" fmla="*/ 406672 w 1685626"/>
                <a:gd name="connsiteY69" fmla="*/ 473149 h 1619249"/>
                <a:gd name="connsiteX70" fmla="*/ 391251 w 1685626"/>
                <a:gd name="connsiteY70" fmla="*/ 455909 h 1619249"/>
                <a:gd name="connsiteX71" fmla="*/ 385468 w 1685626"/>
                <a:gd name="connsiteY71" fmla="*/ 452078 h 1619249"/>
                <a:gd name="connsiteX72" fmla="*/ 383540 w 1685626"/>
                <a:gd name="connsiteY72" fmla="*/ 450162 h 1619249"/>
                <a:gd name="connsiteX73" fmla="*/ 356554 w 1685626"/>
                <a:gd name="connsiteY73" fmla="*/ 440584 h 1619249"/>
                <a:gd name="connsiteX74" fmla="*/ 329568 w 1685626"/>
                <a:gd name="connsiteY74" fmla="*/ 453993 h 1619249"/>
                <a:gd name="connsiteX75" fmla="*/ 337278 w 1685626"/>
                <a:gd name="connsiteY75" fmla="*/ 507630 h 1619249"/>
                <a:gd name="connsiteX76" fmla="*/ 339206 w 1685626"/>
                <a:gd name="connsiteY76" fmla="*/ 509545 h 1619249"/>
                <a:gd name="connsiteX77" fmla="*/ 344989 w 1685626"/>
                <a:gd name="connsiteY77" fmla="*/ 513376 h 1619249"/>
                <a:gd name="connsiteX78" fmla="*/ 366192 w 1685626"/>
                <a:gd name="connsiteY78" fmla="*/ 524871 h 1619249"/>
                <a:gd name="connsiteX79" fmla="*/ 377758 w 1685626"/>
                <a:gd name="connsiteY79" fmla="*/ 530618 h 1619249"/>
                <a:gd name="connsiteX80" fmla="*/ 431730 w 1685626"/>
                <a:gd name="connsiteY80" fmla="*/ 568929 h 1619249"/>
                <a:gd name="connsiteX81" fmla="*/ 437513 w 1685626"/>
                <a:gd name="connsiteY81" fmla="*/ 586170 h 1619249"/>
                <a:gd name="connsiteX82" fmla="*/ 437513 w 1685626"/>
                <a:gd name="connsiteY82" fmla="*/ 584254 h 1619249"/>
                <a:gd name="connsiteX83" fmla="*/ 449078 w 1685626"/>
                <a:gd name="connsiteY83" fmla="*/ 595748 h 1619249"/>
                <a:gd name="connsiteX84" fmla="*/ 443296 w 1685626"/>
                <a:gd name="connsiteY84" fmla="*/ 605325 h 1619249"/>
                <a:gd name="connsiteX85" fmla="*/ 375830 w 1685626"/>
                <a:gd name="connsiteY85" fmla="*/ 919481 h 1619249"/>
                <a:gd name="connsiteX86" fmla="*/ 360409 w 1685626"/>
                <a:gd name="connsiteY86" fmla="*/ 923312 h 1619249"/>
                <a:gd name="connsiteX87" fmla="*/ 358482 w 1685626"/>
                <a:gd name="connsiteY87" fmla="*/ 925228 h 1619249"/>
                <a:gd name="connsiteX88" fmla="*/ 344989 w 1685626"/>
                <a:gd name="connsiteY88" fmla="*/ 938637 h 1619249"/>
                <a:gd name="connsiteX89" fmla="*/ 279451 w 1685626"/>
                <a:gd name="connsiteY89" fmla="*/ 950130 h 1619249"/>
                <a:gd name="connsiteX90" fmla="*/ 267885 w 1685626"/>
                <a:gd name="connsiteY90" fmla="*/ 952046 h 1619249"/>
                <a:gd name="connsiteX91" fmla="*/ 244754 w 1685626"/>
                <a:gd name="connsiteY91" fmla="*/ 953962 h 1619249"/>
                <a:gd name="connsiteX92" fmla="*/ 237044 w 1685626"/>
                <a:gd name="connsiteY92" fmla="*/ 955877 h 1619249"/>
                <a:gd name="connsiteX93" fmla="*/ 233189 w 1685626"/>
                <a:gd name="connsiteY93" fmla="*/ 957793 h 1619249"/>
                <a:gd name="connsiteX94" fmla="*/ 202347 w 1685626"/>
                <a:gd name="connsiteY94" fmla="*/ 1001851 h 1619249"/>
                <a:gd name="connsiteX95" fmla="*/ 240899 w 1685626"/>
                <a:gd name="connsiteY95" fmla="*/ 1028669 h 1619249"/>
                <a:gd name="connsiteX96" fmla="*/ 250537 w 1685626"/>
                <a:gd name="connsiteY96" fmla="*/ 1026754 h 1619249"/>
                <a:gd name="connsiteX97" fmla="*/ 252464 w 1685626"/>
                <a:gd name="connsiteY97" fmla="*/ 1024838 h 1619249"/>
                <a:gd name="connsiteX98" fmla="*/ 260175 w 1685626"/>
                <a:gd name="connsiteY98" fmla="*/ 1024838 h 1619249"/>
                <a:gd name="connsiteX99" fmla="*/ 281378 w 1685626"/>
                <a:gd name="connsiteY99" fmla="*/ 1017176 h 1619249"/>
                <a:gd name="connsiteX100" fmla="*/ 292944 w 1685626"/>
                <a:gd name="connsiteY100" fmla="*/ 1013345 h 1619249"/>
                <a:gd name="connsiteX101" fmla="*/ 294871 w 1685626"/>
                <a:gd name="connsiteY101" fmla="*/ 1013345 h 1619249"/>
                <a:gd name="connsiteX102" fmla="*/ 358482 w 1685626"/>
                <a:gd name="connsiteY102" fmla="*/ 996104 h 1619249"/>
                <a:gd name="connsiteX103" fmla="*/ 360409 w 1685626"/>
                <a:gd name="connsiteY103" fmla="*/ 996104 h 1619249"/>
                <a:gd name="connsiteX104" fmla="*/ 375830 w 1685626"/>
                <a:gd name="connsiteY104" fmla="*/ 1001851 h 1619249"/>
                <a:gd name="connsiteX105" fmla="*/ 377758 w 1685626"/>
                <a:gd name="connsiteY105" fmla="*/ 1003767 h 1619249"/>
                <a:gd name="connsiteX106" fmla="*/ 395106 w 1685626"/>
                <a:gd name="connsiteY106" fmla="*/ 1001851 h 1619249"/>
                <a:gd name="connsiteX107" fmla="*/ 553168 w 1685626"/>
                <a:gd name="connsiteY107" fmla="*/ 1225974 h 1619249"/>
                <a:gd name="connsiteX108" fmla="*/ 605213 w 1685626"/>
                <a:gd name="connsiteY108" fmla="*/ 1260455 h 1619249"/>
                <a:gd name="connsiteX109" fmla="*/ 595575 w 1685626"/>
                <a:gd name="connsiteY109" fmla="*/ 1273864 h 1619249"/>
                <a:gd name="connsiteX110" fmla="*/ 597503 w 1685626"/>
                <a:gd name="connsiteY110" fmla="*/ 1275780 h 1619249"/>
                <a:gd name="connsiteX111" fmla="*/ 599430 w 1685626"/>
                <a:gd name="connsiteY111" fmla="*/ 1294935 h 1619249"/>
                <a:gd name="connsiteX112" fmla="*/ 568589 w 1685626"/>
                <a:gd name="connsiteY112" fmla="*/ 1350487 h 1619249"/>
                <a:gd name="connsiteX113" fmla="*/ 568589 w 1685626"/>
                <a:gd name="connsiteY113" fmla="*/ 1352403 h 1619249"/>
                <a:gd name="connsiteX114" fmla="*/ 560879 w 1685626"/>
                <a:gd name="connsiteY114" fmla="*/ 1361981 h 1619249"/>
                <a:gd name="connsiteX115" fmla="*/ 547386 w 1685626"/>
                <a:gd name="connsiteY115" fmla="*/ 1381137 h 1619249"/>
                <a:gd name="connsiteX116" fmla="*/ 543530 w 1685626"/>
                <a:gd name="connsiteY116" fmla="*/ 1386884 h 1619249"/>
                <a:gd name="connsiteX117" fmla="*/ 541603 w 1685626"/>
                <a:gd name="connsiteY117" fmla="*/ 1388799 h 1619249"/>
                <a:gd name="connsiteX118" fmla="*/ 557023 w 1685626"/>
                <a:gd name="connsiteY118" fmla="*/ 1440520 h 1619249"/>
                <a:gd name="connsiteX119" fmla="*/ 570517 w 1685626"/>
                <a:gd name="connsiteY119" fmla="*/ 1444351 h 1619249"/>
                <a:gd name="connsiteX120" fmla="*/ 607141 w 1685626"/>
                <a:gd name="connsiteY120" fmla="*/ 1421364 h 1619249"/>
                <a:gd name="connsiteX121" fmla="*/ 609068 w 1685626"/>
                <a:gd name="connsiteY121" fmla="*/ 1419448 h 1619249"/>
                <a:gd name="connsiteX122" fmla="*/ 612924 w 1685626"/>
                <a:gd name="connsiteY122" fmla="*/ 1413702 h 1619249"/>
                <a:gd name="connsiteX123" fmla="*/ 620634 w 1685626"/>
                <a:gd name="connsiteY123" fmla="*/ 1392630 h 1619249"/>
                <a:gd name="connsiteX124" fmla="*/ 624489 w 1685626"/>
                <a:gd name="connsiteY124" fmla="*/ 1381137 h 1619249"/>
                <a:gd name="connsiteX125" fmla="*/ 649548 w 1685626"/>
                <a:gd name="connsiteY125" fmla="*/ 1321754 h 1619249"/>
                <a:gd name="connsiteX126" fmla="*/ 664968 w 1685626"/>
                <a:gd name="connsiteY126" fmla="*/ 1310260 h 1619249"/>
                <a:gd name="connsiteX127" fmla="*/ 666896 w 1685626"/>
                <a:gd name="connsiteY127" fmla="*/ 1308345 h 1619249"/>
                <a:gd name="connsiteX128" fmla="*/ 674606 w 1685626"/>
                <a:gd name="connsiteY128" fmla="*/ 1293020 h 1619249"/>
                <a:gd name="connsiteX129" fmla="*/ 842307 w 1685626"/>
                <a:gd name="connsiteY129" fmla="*/ 1323669 h 1619249"/>
                <a:gd name="connsiteX130" fmla="*/ 946396 w 1685626"/>
                <a:gd name="connsiteY130" fmla="*/ 1310260 h 1619249"/>
                <a:gd name="connsiteX131" fmla="*/ 1008079 w 1685626"/>
                <a:gd name="connsiteY131" fmla="*/ 1293020 h 1619249"/>
                <a:gd name="connsiteX132" fmla="*/ 1015790 w 1685626"/>
                <a:gd name="connsiteY132" fmla="*/ 1306429 h 1619249"/>
                <a:gd name="connsiteX133" fmla="*/ 1017717 w 1685626"/>
                <a:gd name="connsiteY133" fmla="*/ 1308345 h 1619249"/>
                <a:gd name="connsiteX134" fmla="*/ 1033138 w 1685626"/>
                <a:gd name="connsiteY134" fmla="*/ 1319838 h 1619249"/>
                <a:gd name="connsiteX135" fmla="*/ 1058197 w 1685626"/>
                <a:gd name="connsiteY135" fmla="*/ 1379221 h 1619249"/>
                <a:gd name="connsiteX136" fmla="*/ 1058197 w 1685626"/>
                <a:gd name="connsiteY136" fmla="*/ 1381137 h 1619249"/>
                <a:gd name="connsiteX137" fmla="*/ 1062052 w 1685626"/>
                <a:gd name="connsiteY137" fmla="*/ 1392630 h 1619249"/>
                <a:gd name="connsiteX138" fmla="*/ 1069762 w 1685626"/>
                <a:gd name="connsiteY138" fmla="*/ 1413702 h 1619249"/>
                <a:gd name="connsiteX139" fmla="*/ 1073617 w 1685626"/>
                <a:gd name="connsiteY139" fmla="*/ 1419448 h 1619249"/>
                <a:gd name="connsiteX140" fmla="*/ 1075545 w 1685626"/>
                <a:gd name="connsiteY140" fmla="*/ 1421364 h 1619249"/>
                <a:gd name="connsiteX141" fmla="*/ 1112169 w 1685626"/>
                <a:gd name="connsiteY141" fmla="*/ 1444351 h 1619249"/>
                <a:gd name="connsiteX142" fmla="*/ 1127590 w 1685626"/>
                <a:gd name="connsiteY142" fmla="*/ 1440520 h 1619249"/>
                <a:gd name="connsiteX143" fmla="*/ 1144938 w 1685626"/>
                <a:gd name="connsiteY143" fmla="*/ 1419448 h 1619249"/>
                <a:gd name="connsiteX144" fmla="*/ 1143011 w 1685626"/>
                <a:gd name="connsiteY144" fmla="*/ 1390715 h 1619249"/>
                <a:gd name="connsiteX145" fmla="*/ 1141083 w 1685626"/>
                <a:gd name="connsiteY145" fmla="*/ 1388799 h 1619249"/>
                <a:gd name="connsiteX146" fmla="*/ 1137228 w 1685626"/>
                <a:gd name="connsiteY146" fmla="*/ 1383052 h 1619249"/>
                <a:gd name="connsiteX147" fmla="*/ 1123735 w 1685626"/>
                <a:gd name="connsiteY147" fmla="*/ 1363896 h 1619249"/>
                <a:gd name="connsiteX148" fmla="*/ 1116024 w 1685626"/>
                <a:gd name="connsiteY148" fmla="*/ 1354319 h 1619249"/>
                <a:gd name="connsiteX149" fmla="*/ 1116024 w 1685626"/>
                <a:gd name="connsiteY149" fmla="*/ 1350487 h 1619249"/>
                <a:gd name="connsiteX150" fmla="*/ 1085183 w 1685626"/>
                <a:gd name="connsiteY150" fmla="*/ 1294935 h 1619249"/>
                <a:gd name="connsiteX151" fmla="*/ 1087110 w 1685626"/>
                <a:gd name="connsiteY151" fmla="*/ 1275780 h 1619249"/>
                <a:gd name="connsiteX152" fmla="*/ 1089038 w 1685626"/>
                <a:gd name="connsiteY152" fmla="*/ 1273864 h 1619249"/>
                <a:gd name="connsiteX153" fmla="*/ 1083255 w 1685626"/>
                <a:gd name="connsiteY153" fmla="*/ 1258539 h 1619249"/>
                <a:gd name="connsiteX154" fmla="*/ 1291435 w 1685626"/>
                <a:gd name="connsiteY154" fmla="*/ 998020 h 1619249"/>
                <a:gd name="connsiteX155" fmla="*/ 1306856 w 1685626"/>
                <a:gd name="connsiteY155" fmla="*/ 999936 h 1619249"/>
                <a:gd name="connsiteX156" fmla="*/ 1308783 w 1685626"/>
                <a:gd name="connsiteY156" fmla="*/ 998020 h 1619249"/>
                <a:gd name="connsiteX157" fmla="*/ 1324204 w 1685626"/>
                <a:gd name="connsiteY157" fmla="*/ 992273 h 1619249"/>
                <a:gd name="connsiteX158" fmla="*/ 1326132 w 1685626"/>
                <a:gd name="connsiteY158" fmla="*/ 992273 h 1619249"/>
                <a:gd name="connsiteX159" fmla="*/ 1387814 w 1685626"/>
                <a:gd name="connsiteY159" fmla="*/ 1009514 h 1619249"/>
                <a:gd name="connsiteX160" fmla="*/ 1389742 w 1685626"/>
                <a:gd name="connsiteY160" fmla="*/ 1009514 h 1619249"/>
                <a:gd name="connsiteX161" fmla="*/ 1401307 w 1685626"/>
                <a:gd name="connsiteY161" fmla="*/ 1013345 h 1619249"/>
                <a:gd name="connsiteX162" fmla="*/ 1422511 w 1685626"/>
                <a:gd name="connsiteY162" fmla="*/ 1022923 h 1619249"/>
                <a:gd name="connsiteX163" fmla="*/ 1430221 w 1685626"/>
                <a:gd name="connsiteY163" fmla="*/ 1024838 h 1619249"/>
                <a:gd name="connsiteX164" fmla="*/ 1434077 w 1685626"/>
                <a:gd name="connsiteY164" fmla="*/ 1026754 h 1619249"/>
                <a:gd name="connsiteX165" fmla="*/ 1443714 w 1685626"/>
                <a:gd name="connsiteY165" fmla="*/ 1028669 h 1619249"/>
                <a:gd name="connsiteX166" fmla="*/ 1482266 w 1685626"/>
                <a:gd name="connsiteY166" fmla="*/ 1001851 h 1619249"/>
                <a:gd name="connsiteX167" fmla="*/ 1447570 w 1685626"/>
                <a:gd name="connsiteY167" fmla="*/ 961624 h 1619249"/>
                <a:gd name="connsiteX168" fmla="*/ 1443714 w 1685626"/>
                <a:gd name="connsiteY168" fmla="*/ 959708 h 1619249"/>
                <a:gd name="connsiteX169" fmla="*/ 1436004 w 1685626"/>
                <a:gd name="connsiteY169" fmla="*/ 957793 h 1619249"/>
                <a:gd name="connsiteX170" fmla="*/ 1412873 w 1685626"/>
                <a:gd name="connsiteY170" fmla="*/ 955877 h 1619249"/>
                <a:gd name="connsiteX171" fmla="*/ 1401307 w 1685626"/>
                <a:gd name="connsiteY171" fmla="*/ 953962 h 1619249"/>
                <a:gd name="connsiteX172" fmla="*/ 1399380 w 1685626"/>
                <a:gd name="connsiteY172" fmla="*/ 953962 h 1619249"/>
                <a:gd name="connsiteX173" fmla="*/ 1333842 w 1685626"/>
                <a:gd name="connsiteY173" fmla="*/ 942468 h 1619249"/>
                <a:gd name="connsiteX174" fmla="*/ 1320349 w 1685626"/>
                <a:gd name="connsiteY174" fmla="*/ 929059 h 1619249"/>
                <a:gd name="connsiteX175" fmla="*/ 1304928 w 1685626"/>
                <a:gd name="connsiteY175" fmla="*/ 925228 h 1619249"/>
                <a:gd name="connsiteX176" fmla="*/ 1297218 w 1685626"/>
                <a:gd name="connsiteY176" fmla="*/ 756656 h 1619249"/>
                <a:gd name="connsiteX177" fmla="*/ 1229752 w 1685626"/>
                <a:gd name="connsiteY177" fmla="*/ 599579 h 1619249"/>
                <a:gd name="connsiteX178" fmla="*/ 1241318 w 1685626"/>
                <a:gd name="connsiteY178" fmla="*/ 588085 h 1619249"/>
                <a:gd name="connsiteX179" fmla="*/ 1241318 w 1685626"/>
                <a:gd name="connsiteY179" fmla="*/ 586170 h 1619249"/>
                <a:gd name="connsiteX180" fmla="*/ 1247100 w 1685626"/>
                <a:gd name="connsiteY180" fmla="*/ 568929 h 1619249"/>
                <a:gd name="connsiteX181" fmla="*/ 1301073 w 1685626"/>
                <a:gd name="connsiteY181" fmla="*/ 530618 h 1619249"/>
                <a:gd name="connsiteX182" fmla="*/ 1312638 w 1685626"/>
                <a:gd name="connsiteY182" fmla="*/ 524871 h 1619249"/>
                <a:gd name="connsiteX183" fmla="*/ 1333842 w 1685626"/>
                <a:gd name="connsiteY183" fmla="*/ 513376 h 1619249"/>
                <a:gd name="connsiteX184" fmla="*/ 1339625 w 1685626"/>
                <a:gd name="connsiteY184" fmla="*/ 509545 h 1619249"/>
                <a:gd name="connsiteX185" fmla="*/ 1339625 w 1685626"/>
                <a:gd name="connsiteY185" fmla="*/ 505714 h 1619249"/>
                <a:gd name="connsiteX186" fmla="*/ 1347335 w 1685626"/>
                <a:gd name="connsiteY186" fmla="*/ 452078 h 1619249"/>
                <a:gd name="connsiteX187" fmla="*/ 1320349 w 1685626"/>
                <a:gd name="connsiteY187" fmla="*/ 438669 h 1619249"/>
                <a:gd name="connsiteX188" fmla="*/ 1293362 w 1685626"/>
                <a:gd name="connsiteY188" fmla="*/ 448247 h 1619249"/>
                <a:gd name="connsiteX189" fmla="*/ 1291435 w 1685626"/>
                <a:gd name="connsiteY189" fmla="*/ 450162 h 1619249"/>
                <a:gd name="connsiteX190" fmla="*/ 1285652 w 1685626"/>
                <a:gd name="connsiteY190" fmla="*/ 453993 h 1619249"/>
                <a:gd name="connsiteX191" fmla="*/ 1270231 w 1685626"/>
                <a:gd name="connsiteY191" fmla="*/ 471234 h 1619249"/>
                <a:gd name="connsiteX192" fmla="*/ 1262521 w 1685626"/>
                <a:gd name="connsiteY192" fmla="*/ 478896 h 1619249"/>
                <a:gd name="connsiteX193" fmla="*/ 1214331 w 1685626"/>
                <a:gd name="connsiteY193" fmla="*/ 521040 h 1619249"/>
                <a:gd name="connsiteX194" fmla="*/ 1202766 w 1685626"/>
                <a:gd name="connsiteY194" fmla="*/ 524871 h 1619249"/>
                <a:gd name="connsiteX195" fmla="*/ 1195055 w 1685626"/>
                <a:gd name="connsiteY195" fmla="*/ 522955 h 1619249"/>
                <a:gd name="connsiteX196" fmla="*/ 1193128 w 1685626"/>
                <a:gd name="connsiteY196" fmla="*/ 522955 h 1619249"/>
                <a:gd name="connsiteX197" fmla="*/ 1177707 w 1685626"/>
                <a:gd name="connsiteY197" fmla="*/ 532533 h 1619249"/>
                <a:gd name="connsiteX198" fmla="*/ 1129517 w 1685626"/>
                <a:gd name="connsiteY198" fmla="*/ 486558 h 1619249"/>
                <a:gd name="connsiteX199" fmla="*/ 878931 w 1685626"/>
                <a:gd name="connsiteY199" fmla="*/ 386948 h 1619249"/>
                <a:gd name="connsiteX200" fmla="*/ 877003 w 1685626"/>
                <a:gd name="connsiteY200" fmla="*/ 371623 h 1619249"/>
                <a:gd name="connsiteX201" fmla="*/ 877003 w 1685626"/>
                <a:gd name="connsiteY201" fmla="*/ 373539 h 1619249"/>
                <a:gd name="connsiteX202" fmla="*/ 867365 w 1685626"/>
                <a:gd name="connsiteY202" fmla="*/ 358214 h 1619249"/>
                <a:gd name="connsiteX203" fmla="*/ 871221 w 1685626"/>
                <a:gd name="connsiteY203" fmla="*/ 293084 h 1619249"/>
                <a:gd name="connsiteX204" fmla="*/ 871221 w 1685626"/>
                <a:gd name="connsiteY204" fmla="*/ 291169 h 1619249"/>
                <a:gd name="connsiteX205" fmla="*/ 873148 w 1685626"/>
                <a:gd name="connsiteY205" fmla="*/ 279675 h 1619249"/>
                <a:gd name="connsiteX206" fmla="*/ 877003 w 1685626"/>
                <a:gd name="connsiteY206" fmla="*/ 256688 h 1619249"/>
                <a:gd name="connsiteX207" fmla="*/ 877003 w 1685626"/>
                <a:gd name="connsiteY207" fmla="*/ 245195 h 1619249"/>
                <a:gd name="connsiteX208" fmla="*/ 844234 w 1685626"/>
                <a:gd name="connsiteY208" fmla="*/ 204967 h 1619249"/>
                <a:gd name="connsiteX209" fmla="*/ 840379 w 1685626"/>
                <a:gd name="connsiteY209" fmla="*/ 0 h 1619249"/>
                <a:gd name="connsiteX210" fmla="*/ 888569 w 1685626"/>
                <a:gd name="connsiteY210" fmla="*/ 9578 h 1619249"/>
                <a:gd name="connsiteX211" fmla="*/ 1476483 w 1685626"/>
                <a:gd name="connsiteY211" fmla="*/ 289254 h 1619249"/>
                <a:gd name="connsiteX212" fmla="*/ 1538166 w 1685626"/>
                <a:gd name="connsiteY212" fmla="*/ 360130 h 1619249"/>
                <a:gd name="connsiteX213" fmla="*/ 1684663 w 1685626"/>
                <a:gd name="connsiteY213" fmla="*/ 986527 h 1619249"/>
                <a:gd name="connsiteX214" fmla="*/ 1661532 w 1685626"/>
                <a:gd name="connsiteY214" fmla="*/ 1078475 h 1619249"/>
                <a:gd name="connsiteX215" fmla="*/ 1254811 w 1685626"/>
                <a:gd name="connsiteY215" fmla="*/ 1578442 h 1619249"/>
                <a:gd name="connsiteX216" fmla="*/ 1166142 w 1685626"/>
                <a:gd name="connsiteY216" fmla="*/ 1618669 h 1619249"/>
                <a:gd name="connsiteX217" fmla="*/ 518472 w 1685626"/>
                <a:gd name="connsiteY217" fmla="*/ 1618669 h 1619249"/>
                <a:gd name="connsiteX218" fmla="*/ 429803 w 1685626"/>
                <a:gd name="connsiteY218" fmla="*/ 1578442 h 1619249"/>
                <a:gd name="connsiteX219" fmla="*/ 23081 w 1685626"/>
                <a:gd name="connsiteY219" fmla="*/ 1078475 h 1619249"/>
                <a:gd name="connsiteX220" fmla="*/ 1878 w 1685626"/>
                <a:gd name="connsiteY220" fmla="*/ 986527 h 1619249"/>
                <a:gd name="connsiteX221" fmla="*/ 146447 w 1685626"/>
                <a:gd name="connsiteY221" fmla="*/ 356299 h 1619249"/>
                <a:gd name="connsiteX222" fmla="*/ 204275 w 1685626"/>
                <a:gd name="connsiteY222" fmla="*/ 285422 h 1619249"/>
                <a:gd name="connsiteX223" fmla="*/ 792189 w 1685626"/>
                <a:gd name="connsiteY223" fmla="*/ 3832 h 1619249"/>
                <a:gd name="connsiteX224" fmla="*/ 840379 w 1685626"/>
                <a:gd name="connsiteY224" fmla="*/ 0 h 1619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Lst>
              <a:rect l="l" t="t" r="r" b="b"/>
              <a:pathLst>
                <a:path w="1685626" h="1619249">
                  <a:moveTo>
                    <a:pt x="829296" y="1034895"/>
                  </a:moveTo>
                  <a:cubicBezTo>
                    <a:pt x="836042" y="1033458"/>
                    <a:pt x="843271" y="1034416"/>
                    <a:pt x="850017" y="1038247"/>
                  </a:cubicBezTo>
                  <a:cubicBezTo>
                    <a:pt x="855800" y="1042078"/>
                    <a:pt x="859655" y="1045910"/>
                    <a:pt x="865438" y="1051656"/>
                  </a:cubicBezTo>
                  <a:lnTo>
                    <a:pt x="957962" y="1218312"/>
                  </a:lnTo>
                  <a:cubicBezTo>
                    <a:pt x="946396" y="1220228"/>
                    <a:pt x="934831" y="1222143"/>
                    <a:pt x="921338" y="1225974"/>
                  </a:cubicBezTo>
                  <a:cubicBezTo>
                    <a:pt x="894352" y="1231721"/>
                    <a:pt x="867365" y="1235552"/>
                    <a:pt x="838451" y="1235552"/>
                  </a:cubicBezTo>
                  <a:cubicBezTo>
                    <a:pt x="797972" y="1235552"/>
                    <a:pt x="755565" y="1227890"/>
                    <a:pt x="717013" y="1216397"/>
                  </a:cubicBezTo>
                  <a:lnTo>
                    <a:pt x="811465" y="1045910"/>
                  </a:lnTo>
                  <a:cubicBezTo>
                    <a:pt x="816284" y="1040163"/>
                    <a:pt x="822549" y="1036332"/>
                    <a:pt x="829296" y="1034895"/>
                  </a:cubicBezTo>
                  <a:close/>
                  <a:moveTo>
                    <a:pt x="674606" y="955877"/>
                  </a:moveTo>
                  <a:cubicBezTo>
                    <a:pt x="690027" y="955877"/>
                    <a:pt x="705448" y="965455"/>
                    <a:pt x="707375" y="980780"/>
                  </a:cubicBezTo>
                  <a:cubicBezTo>
                    <a:pt x="709303" y="986527"/>
                    <a:pt x="709303" y="994189"/>
                    <a:pt x="705448" y="999936"/>
                  </a:cubicBezTo>
                  <a:lnTo>
                    <a:pt x="632199" y="1176169"/>
                  </a:lnTo>
                  <a:cubicBezTo>
                    <a:pt x="564734" y="1132111"/>
                    <a:pt x="510761" y="1065065"/>
                    <a:pt x="483775" y="988442"/>
                  </a:cubicBezTo>
                  <a:close/>
                  <a:moveTo>
                    <a:pt x="1000369" y="953962"/>
                  </a:moveTo>
                  <a:lnTo>
                    <a:pt x="1193128" y="986527"/>
                  </a:lnTo>
                  <a:cubicBezTo>
                    <a:pt x="1183490" y="1013345"/>
                    <a:pt x="1171924" y="1038247"/>
                    <a:pt x="1156504" y="1059319"/>
                  </a:cubicBezTo>
                  <a:cubicBezTo>
                    <a:pt x="1127590" y="1105293"/>
                    <a:pt x="1087110" y="1145520"/>
                    <a:pt x="1040848" y="1174254"/>
                  </a:cubicBezTo>
                  <a:lnTo>
                    <a:pt x="965672" y="994189"/>
                  </a:lnTo>
                  <a:cubicBezTo>
                    <a:pt x="961817" y="978864"/>
                    <a:pt x="969528" y="963540"/>
                    <a:pt x="983021" y="957793"/>
                  </a:cubicBezTo>
                  <a:cubicBezTo>
                    <a:pt x="988803" y="955877"/>
                    <a:pt x="994586" y="953962"/>
                    <a:pt x="1000369" y="953962"/>
                  </a:cubicBezTo>
                  <a:close/>
                  <a:moveTo>
                    <a:pt x="809538" y="800714"/>
                  </a:moveTo>
                  <a:lnTo>
                    <a:pt x="867365" y="800714"/>
                  </a:lnTo>
                  <a:lnTo>
                    <a:pt x="903989" y="846688"/>
                  </a:lnTo>
                  <a:lnTo>
                    <a:pt x="890496" y="902241"/>
                  </a:lnTo>
                  <a:lnTo>
                    <a:pt x="838451" y="927143"/>
                  </a:lnTo>
                  <a:lnTo>
                    <a:pt x="786407" y="902241"/>
                  </a:lnTo>
                  <a:lnTo>
                    <a:pt x="772913" y="846688"/>
                  </a:lnTo>
                  <a:close/>
                  <a:moveTo>
                    <a:pt x="1158431" y="664708"/>
                  </a:moveTo>
                  <a:cubicBezTo>
                    <a:pt x="1179635" y="699188"/>
                    <a:pt x="1195055" y="737500"/>
                    <a:pt x="1204693" y="777728"/>
                  </a:cubicBezTo>
                  <a:cubicBezTo>
                    <a:pt x="1214331" y="817954"/>
                    <a:pt x="1216259" y="858182"/>
                    <a:pt x="1212404" y="898410"/>
                  </a:cubicBezTo>
                  <a:lnTo>
                    <a:pt x="1029283" y="846688"/>
                  </a:lnTo>
                  <a:cubicBezTo>
                    <a:pt x="1011934" y="842858"/>
                    <a:pt x="1002297" y="825616"/>
                    <a:pt x="1006152" y="808376"/>
                  </a:cubicBezTo>
                  <a:cubicBezTo>
                    <a:pt x="1008079" y="802630"/>
                    <a:pt x="1010007" y="798798"/>
                    <a:pt x="1013862" y="794968"/>
                  </a:cubicBezTo>
                  <a:close/>
                  <a:moveTo>
                    <a:pt x="516544" y="664708"/>
                  </a:moveTo>
                  <a:lnTo>
                    <a:pt x="659186" y="791136"/>
                  </a:lnTo>
                  <a:cubicBezTo>
                    <a:pt x="672679" y="802630"/>
                    <a:pt x="674606" y="821786"/>
                    <a:pt x="663041" y="835194"/>
                  </a:cubicBezTo>
                  <a:cubicBezTo>
                    <a:pt x="659186" y="840942"/>
                    <a:pt x="655331" y="842858"/>
                    <a:pt x="647620" y="844772"/>
                  </a:cubicBezTo>
                  <a:lnTo>
                    <a:pt x="460644" y="898410"/>
                  </a:lnTo>
                  <a:cubicBezTo>
                    <a:pt x="454861" y="817954"/>
                    <a:pt x="474137" y="735584"/>
                    <a:pt x="516544" y="664708"/>
                  </a:cubicBezTo>
                  <a:close/>
                  <a:moveTo>
                    <a:pt x="882786" y="490389"/>
                  </a:moveTo>
                  <a:cubicBezTo>
                    <a:pt x="967600" y="499967"/>
                    <a:pt x="1042776" y="536364"/>
                    <a:pt x="1100604" y="593832"/>
                  </a:cubicBezTo>
                  <a:lnTo>
                    <a:pt x="942541" y="704935"/>
                  </a:lnTo>
                  <a:cubicBezTo>
                    <a:pt x="929048" y="712597"/>
                    <a:pt x="909772" y="710681"/>
                    <a:pt x="900134" y="697272"/>
                  </a:cubicBezTo>
                  <a:cubicBezTo>
                    <a:pt x="896279" y="693441"/>
                    <a:pt x="894352" y="689610"/>
                    <a:pt x="894352" y="683863"/>
                  </a:cubicBezTo>
                  <a:close/>
                  <a:moveTo>
                    <a:pt x="790262" y="488474"/>
                  </a:moveTo>
                  <a:lnTo>
                    <a:pt x="780624" y="680032"/>
                  </a:lnTo>
                  <a:cubicBezTo>
                    <a:pt x="780624" y="697272"/>
                    <a:pt x="765203" y="710681"/>
                    <a:pt x="747855" y="710681"/>
                  </a:cubicBezTo>
                  <a:cubicBezTo>
                    <a:pt x="742072" y="710681"/>
                    <a:pt x="738217" y="708766"/>
                    <a:pt x="732434" y="706850"/>
                  </a:cubicBezTo>
                  <a:lnTo>
                    <a:pt x="572444" y="593832"/>
                  </a:lnTo>
                  <a:cubicBezTo>
                    <a:pt x="622561" y="545942"/>
                    <a:pt x="684244" y="511461"/>
                    <a:pt x="751710" y="496136"/>
                  </a:cubicBezTo>
                  <a:close/>
                  <a:moveTo>
                    <a:pt x="844234" y="204967"/>
                  </a:moveTo>
                  <a:cubicBezTo>
                    <a:pt x="832669" y="203052"/>
                    <a:pt x="821103" y="208799"/>
                    <a:pt x="811465" y="218377"/>
                  </a:cubicBezTo>
                  <a:cubicBezTo>
                    <a:pt x="803755" y="226039"/>
                    <a:pt x="799900" y="235617"/>
                    <a:pt x="799900" y="245195"/>
                  </a:cubicBezTo>
                  <a:lnTo>
                    <a:pt x="799900" y="254773"/>
                  </a:lnTo>
                  <a:cubicBezTo>
                    <a:pt x="799900" y="262435"/>
                    <a:pt x="801827" y="270097"/>
                    <a:pt x="803755" y="277760"/>
                  </a:cubicBezTo>
                  <a:cubicBezTo>
                    <a:pt x="805682" y="281591"/>
                    <a:pt x="805682" y="285422"/>
                    <a:pt x="805682" y="289253"/>
                  </a:cubicBezTo>
                  <a:lnTo>
                    <a:pt x="805682" y="291169"/>
                  </a:lnTo>
                  <a:cubicBezTo>
                    <a:pt x="809538" y="312240"/>
                    <a:pt x="809538" y="333312"/>
                    <a:pt x="809538" y="356299"/>
                  </a:cubicBezTo>
                  <a:cubicBezTo>
                    <a:pt x="807610" y="362045"/>
                    <a:pt x="805682" y="367792"/>
                    <a:pt x="799900" y="371623"/>
                  </a:cubicBezTo>
                  <a:lnTo>
                    <a:pt x="799900" y="375454"/>
                  </a:lnTo>
                  <a:lnTo>
                    <a:pt x="797972" y="390779"/>
                  </a:lnTo>
                  <a:cubicBezTo>
                    <a:pt x="776769" y="392695"/>
                    <a:pt x="755565" y="396526"/>
                    <a:pt x="732434" y="400357"/>
                  </a:cubicBezTo>
                  <a:cubicBezTo>
                    <a:pt x="641837" y="419513"/>
                    <a:pt x="558951" y="467402"/>
                    <a:pt x="495341" y="534449"/>
                  </a:cubicBezTo>
                  <a:lnTo>
                    <a:pt x="483775" y="526787"/>
                  </a:lnTo>
                  <a:lnTo>
                    <a:pt x="481848" y="526787"/>
                  </a:lnTo>
                  <a:cubicBezTo>
                    <a:pt x="479920" y="526787"/>
                    <a:pt x="477992" y="528702"/>
                    <a:pt x="474137" y="528702"/>
                  </a:cubicBezTo>
                  <a:cubicBezTo>
                    <a:pt x="470282" y="528702"/>
                    <a:pt x="466427" y="526787"/>
                    <a:pt x="462572" y="524871"/>
                  </a:cubicBezTo>
                  <a:cubicBezTo>
                    <a:pt x="445223" y="511461"/>
                    <a:pt x="427875" y="496136"/>
                    <a:pt x="414382" y="480812"/>
                  </a:cubicBezTo>
                  <a:cubicBezTo>
                    <a:pt x="412454" y="476980"/>
                    <a:pt x="408599" y="475065"/>
                    <a:pt x="406672" y="473149"/>
                  </a:cubicBezTo>
                  <a:cubicBezTo>
                    <a:pt x="400889" y="467402"/>
                    <a:pt x="397034" y="461656"/>
                    <a:pt x="391251" y="455909"/>
                  </a:cubicBezTo>
                  <a:cubicBezTo>
                    <a:pt x="389323" y="453993"/>
                    <a:pt x="387396" y="453993"/>
                    <a:pt x="385468" y="452078"/>
                  </a:cubicBezTo>
                  <a:cubicBezTo>
                    <a:pt x="383540" y="450162"/>
                    <a:pt x="383540" y="450162"/>
                    <a:pt x="383540" y="450162"/>
                  </a:cubicBezTo>
                  <a:cubicBezTo>
                    <a:pt x="375830" y="444415"/>
                    <a:pt x="366192" y="440584"/>
                    <a:pt x="356554" y="440584"/>
                  </a:cubicBezTo>
                  <a:cubicBezTo>
                    <a:pt x="344989" y="440584"/>
                    <a:pt x="335351" y="444415"/>
                    <a:pt x="329568" y="453993"/>
                  </a:cubicBezTo>
                  <a:cubicBezTo>
                    <a:pt x="318002" y="471234"/>
                    <a:pt x="321858" y="494221"/>
                    <a:pt x="337278" y="507630"/>
                  </a:cubicBezTo>
                  <a:cubicBezTo>
                    <a:pt x="339206" y="507630"/>
                    <a:pt x="339206" y="509545"/>
                    <a:pt x="339206" y="509545"/>
                  </a:cubicBezTo>
                  <a:cubicBezTo>
                    <a:pt x="339206" y="509545"/>
                    <a:pt x="343061" y="513376"/>
                    <a:pt x="344989" y="513376"/>
                  </a:cubicBezTo>
                  <a:cubicBezTo>
                    <a:pt x="350771" y="517209"/>
                    <a:pt x="358482" y="521040"/>
                    <a:pt x="366192" y="524871"/>
                  </a:cubicBezTo>
                  <a:cubicBezTo>
                    <a:pt x="370047" y="526787"/>
                    <a:pt x="373903" y="528702"/>
                    <a:pt x="377758" y="530618"/>
                  </a:cubicBezTo>
                  <a:cubicBezTo>
                    <a:pt x="397034" y="542111"/>
                    <a:pt x="416309" y="553605"/>
                    <a:pt x="431730" y="568929"/>
                  </a:cubicBezTo>
                  <a:cubicBezTo>
                    <a:pt x="435585" y="572761"/>
                    <a:pt x="439441" y="580423"/>
                    <a:pt x="437513" y="586170"/>
                  </a:cubicBezTo>
                  <a:lnTo>
                    <a:pt x="437513" y="584254"/>
                  </a:lnTo>
                  <a:lnTo>
                    <a:pt x="449078" y="595748"/>
                  </a:lnTo>
                  <a:cubicBezTo>
                    <a:pt x="447151" y="599579"/>
                    <a:pt x="445223" y="601494"/>
                    <a:pt x="443296" y="605325"/>
                  </a:cubicBezTo>
                  <a:cubicBezTo>
                    <a:pt x="383540" y="699188"/>
                    <a:pt x="358482" y="810292"/>
                    <a:pt x="375830" y="919481"/>
                  </a:cubicBezTo>
                  <a:lnTo>
                    <a:pt x="360409" y="923312"/>
                  </a:lnTo>
                  <a:cubicBezTo>
                    <a:pt x="360409" y="925228"/>
                    <a:pt x="358482" y="925228"/>
                    <a:pt x="358482" y="925228"/>
                  </a:cubicBezTo>
                  <a:cubicBezTo>
                    <a:pt x="356554" y="930975"/>
                    <a:pt x="350771" y="934806"/>
                    <a:pt x="344989" y="938637"/>
                  </a:cubicBezTo>
                  <a:cubicBezTo>
                    <a:pt x="323785" y="944384"/>
                    <a:pt x="302582" y="948215"/>
                    <a:pt x="279451" y="950130"/>
                  </a:cubicBezTo>
                  <a:cubicBezTo>
                    <a:pt x="275595" y="950130"/>
                    <a:pt x="271740" y="950130"/>
                    <a:pt x="267885" y="952046"/>
                  </a:cubicBezTo>
                  <a:cubicBezTo>
                    <a:pt x="260175" y="952046"/>
                    <a:pt x="252464" y="953962"/>
                    <a:pt x="244754" y="953962"/>
                  </a:cubicBezTo>
                  <a:cubicBezTo>
                    <a:pt x="242826" y="953962"/>
                    <a:pt x="240899" y="955877"/>
                    <a:pt x="237044" y="955877"/>
                  </a:cubicBezTo>
                  <a:cubicBezTo>
                    <a:pt x="235116" y="955877"/>
                    <a:pt x="235116" y="955877"/>
                    <a:pt x="233189" y="957793"/>
                  </a:cubicBezTo>
                  <a:cubicBezTo>
                    <a:pt x="211985" y="961624"/>
                    <a:pt x="198492" y="980780"/>
                    <a:pt x="202347" y="1001851"/>
                  </a:cubicBezTo>
                  <a:cubicBezTo>
                    <a:pt x="206202" y="1019091"/>
                    <a:pt x="223551" y="1030585"/>
                    <a:pt x="240899" y="1028669"/>
                  </a:cubicBezTo>
                  <a:cubicBezTo>
                    <a:pt x="244754" y="1028669"/>
                    <a:pt x="246682" y="1028669"/>
                    <a:pt x="250537" y="1026754"/>
                  </a:cubicBezTo>
                  <a:cubicBezTo>
                    <a:pt x="252464" y="1026754"/>
                    <a:pt x="252464" y="1026754"/>
                    <a:pt x="252464" y="1024838"/>
                  </a:cubicBezTo>
                  <a:cubicBezTo>
                    <a:pt x="252464" y="1022923"/>
                    <a:pt x="258247" y="1024838"/>
                    <a:pt x="260175" y="1024838"/>
                  </a:cubicBezTo>
                  <a:cubicBezTo>
                    <a:pt x="267885" y="1022923"/>
                    <a:pt x="275595" y="1019091"/>
                    <a:pt x="281378" y="1017176"/>
                  </a:cubicBezTo>
                  <a:cubicBezTo>
                    <a:pt x="285233" y="1015260"/>
                    <a:pt x="289089" y="1013345"/>
                    <a:pt x="292944" y="1013345"/>
                  </a:cubicBezTo>
                  <a:lnTo>
                    <a:pt x="294871" y="1013345"/>
                  </a:lnTo>
                  <a:cubicBezTo>
                    <a:pt x="316075" y="1005682"/>
                    <a:pt x="335351" y="999936"/>
                    <a:pt x="358482" y="996104"/>
                  </a:cubicBezTo>
                  <a:lnTo>
                    <a:pt x="360409" y="996104"/>
                  </a:lnTo>
                  <a:cubicBezTo>
                    <a:pt x="366192" y="996104"/>
                    <a:pt x="371975" y="998020"/>
                    <a:pt x="375830" y="1001851"/>
                  </a:cubicBezTo>
                  <a:cubicBezTo>
                    <a:pt x="377758" y="1001851"/>
                    <a:pt x="377758" y="1003767"/>
                    <a:pt x="377758" y="1003767"/>
                  </a:cubicBezTo>
                  <a:lnTo>
                    <a:pt x="395106" y="1001851"/>
                  </a:lnTo>
                  <a:cubicBezTo>
                    <a:pt x="424020" y="1089968"/>
                    <a:pt x="477992" y="1168507"/>
                    <a:pt x="553168" y="1225974"/>
                  </a:cubicBezTo>
                  <a:cubicBezTo>
                    <a:pt x="570517" y="1239384"/>
                    <a:pt x="585937" y="1250877"/>
                    <a:pt x="605213" y="1260455"/>
                  </a:cubicBezTo>
                  <a:lnTo>
                    <a:pt x="595575" y="1273864"/>
                  </a:lnTo>
                  <a:cubicBezTo>
                    <a:pt x="595575" y="1275780"/>
                    <a:pt x="597503" y="1275780"/>
                    <a:pt x="597503" y="1275780"/>
                  </a:cubicBezTo>
                  <a:cubicBezTo>
                    <a:pt x="601358" y="1281526"/>
                    <a:pt x="601358" y="1289189"/>
                    <a:pt x="599430" y="1294935"/>
                  </a:cubicBezTo>
                  <a:cubicBezTo>
                    <a:pt x="591720" y="1314091"/>
                    <a:pt x="580155" y="1333247"/>
                    <a:pt x="568589" y="1350487"/>
                  </a:cubicBezTo>
                  <a:lnTo>
                    <a:pt x="568589" y="1352403"/>
                  </a:lnTo>
                  <a:cubicBezTo>
                    <a:pt x="566661" y="1356234"/>
                    <a:pt x="564734" y="1358150"/>
                    <a:pt x="560879" y="1361981"/>
                  </a:cubicBezTo>
                  <a:cubicBezTo>
                    <a:pt x="557023" y="1365812"/>
                    <a:pt x="553168" y="1373474"/>
                    <a:pt x="547386" y="1381137"/>
                  </a:cubicBezTo>
                  <a:cubicBezTo>
                    <a:pt x="545458" y="1383052"/>
                    <a:pt x="545458" y="1384968"/>
                    <a:pt x="543530" y="1386884"/>
                  </a:cubicBezTo>
                  <a:cubicBezTo>
                    <a:pt x="543530" y="1386884"/>
                    <a:pt x="543530" y="1388799"/>
                    <a:pt x="541603" y="1388799"/>
                  </a:cubicBezTo>
                  <a:cubicBezTo>
                    <a:pt x="531965" y="1407955"/>
                    <a:pt x="539675" y="1430942"/>
                    <a:pt x="557023" y="1440520"/>
                  </a:cubicBezTo>
                  <a:cubicBezTo>
                    <a:pt x="560879" y="1442435"/>
                    <a:pt x="566661" y="1444351"/>
                    <a:pt x="570517" y="1444351"/>
                  </a:cubicBezTo>
                  <a:cubicBezTo>
                    <a:pt x="585937" y="1444351"/>
                    <a:pt x="599430" y="1434773"/>
                    <a:pt x="607141" y="1421364"/>
                  </a:cubicBezTo>
                  <a:cubicBezTo>
                    <a:pt x="607141" y="1421364"/>
                    <a:pt x="607141" y="1419448"/>
                    <a:pt x="609068" y="1419448"/>
                  </a:cubicBezTo>
                  <a:cubicBezTo>
                    <a:pt x="609068" y="1417533"/>
                    <a:pt x="610996" y="1415617"/>
                    <a:pt x="612924" y="1413702"/>
                  </a:cubicBezTo>
                  <a:cubicBezTo>
                    <a:pt x="614851" y="1406039"/>
                    <a:pt x="618706" y="1400293"/>
                    <a:pt x="620634" y="1392630"/>
                  </a:cubicBezTo>
                  <a:lnTo>
                    <a:pt x="624489" y="1381137"/>
                  </a:lnTo>
                  <a:cubicBezTo>
                    <a:pt x="630272" y="1360065"/>
                    <a:pt x="639910" y="1340909"/>
                    <a:pt x="649548" y="1321754"/>
                  </a:cubicBezTo>
                  <a:cubicBezTo>
                    <a:pt x="653403" y="1316007"/>
                    <a:pt x="659186" y="1312176"/>
                    <a:pt x="664968" y="1310260"/>
                  </a:cubicBezTo>
                  <a:cubicBezTo>
                    <a:pt x="666896" y="1310260"/>
                    <a:pt x="666896" y="1310260"/>
                    <a:pt x="666896" y="1308345"/>
                  </a:cubicBezTo>
                  <a:lnTo>
                    <a:pt x="674606" y="1293020"/>
                  </a:lnTo>
                  <a:cubicBezTo>
                    <a:pt x="728579" y="1314091"/>
                    <a:pt x="784479" y="1323669"/>
                    <a:pt x="842307" y="1323669"/>
                  </a:cubicBezTo>
                  <a:cubicBezTo>
                    <a:pt x="877003" y="1323669"/>
                    <a:pt x="911700" y="1319838"/>
                    <a:pt x="946396" y="1310260"/>
                  </a:cubicBezTo>
                  <a:cubicBezTo>
                    <a:pt x="967600" y="1306429"/>
                    <a:pt x="988803" y="1298767"/>
                    <a:pt x="1008079" y="1293020"/>
                  </a:cubicBezTo>
                  <a:lnTo>
                    <a:pt x="1015790" y="1306429"/>
                  </a:lnTo>
                  <a:cubicBezTo>
                    <a:pt x="1017717" y="1306429"/>
                    <a:pt x="1017717" y="1306429"/>
                    <a:pt x="1017717" y="1308345"/>
                  </a:cubicBezTo>
                  <a:cubicBezTo>
                    <a:pt x="1023500" y="1310260"/>
                    <a:pt x="1029283" y="1314091"/>
                    <a:pt x="1033138" y="1319838"/>
                  </a:cubicBezTo>
                  <a:cubicBezTo>
                    <a:pt x="1042776" y="1338994"/>
                    <a:pt x="1052414" y="1358150"/>
                    <a:pt x="1058197" y="1379221"/>
                  </a:cubicBezTo>
                  <a:lnTo>
                    <a:pt x="1058197" y="1381137"/>
                  </a:lnTo>
                  <a:lnTo>
                    <a:pt x="1062052" y="1392630"/>
                  </a:lnTo>
                  <a:cubicBezTo>
                    <a:pt x="1063979" y="1400293"/>
                    <a:pt x="1065907" y="1407955"/>
                    <a:pt x="1069762" y="1413702"/>
                  </a:cubicBezTo>
                  <a:cubicBezTo>
                    <a:pt x="1071690" y="1415617"/>
                    <a:pt x="1071690" y="1417533"/>
                    <a:pt x="1073617" y="1419448"/>
                  </a:cubicBezTo>
                  <a:cubicBezTo>
                    <a:pt x="1073617" y="1419448"/>
                    <a:pt x="1073617" y="1421364"/>
                    <a:pt x="1075545" y="1421364"/>
                  </a:cubicBezTo>
                  <a:cubicBezTo>
                    <a:pt x="1083255" y="1434773"/>
                    <a:pt x="1096748" y="1444351"/>
                    <a:pt x="1112169" y="1444351"/>
                  </a:cubicBezTo>
                  <a:cubicBezTo>
                    <a:pt x="1117952" y="1444351"/>
                    <a:pt x="1121807" y="1442435"/>
                    <a:pt x="1127590" y="1440520"/>
                  </a:cubicBezTo>
                  <a:cubicBezTo>
                    <a:pt x="1135300" y="1436689"/>
                    <a:pt x="1143011" y="1429026"/>
                    <a:pt x="1144938" y="1419448"/>
                  </a:cubicBezTo>
                  <a:cubicBezTo>
                    <a:pt x="1146866" y="1409870"/>
                    <a:pt x="1146866" y="1400293"/>
                    <a:pt x="1143011" y="1390715"/>
                  </a:cubicBezTo>
                  <a:cubicBezTo>
                    <a:pt x="1143011" y="1388799"/>
                    <a:pt x="1141083" y="1388799"/>
                    <a:pt x="1141083" y="1388799"/>
                  </a:cubicBezTo>
                  <a:cubicBezTo>
                    <a:pt x="1141083" y="1386884"/>
                    <a:pt x="1139155" y="1384968"/>
                    <a:pt x="1137228" y="1383052"/>
                  </a:cubicBezTo>
                  <a:cubicBezTo>
                    <a:pt x="1133373" y="1375390"/>
                    <a:pt x="1129517" y="1369643"/>
                    <a:pt x="1123735" y="1363896"/>
                  </a:cubicBezTo>
                  <a:cubicBezTo>
                    <a:pt x="1121807" y="1360065"/>
                    <a:pt x="1119879" y="1358150"/>
                    <a:pt x="1116024" y="1354319"/>
                  </a:cubicBezTo>
                  <a:lnTo>
                    <a:pt x="1116024" y="1350487"/>
                  </a:lnTo>
                  <a:cubicBezTo>
                    <a:pt x="1102531" y="1333247"/>
                    <a:pt x="1092893" y="1314091"/>
                    <a:pt x="1085183" y="1294935"/>
                  </a:cubicBezTo>
                  <a:cubicBezTo>
                    <a:pt x="1083255" y="1289189"/>
                    <a:pt x="1083255" y="1281526"/>
                    <a:pt x="1087110" y="1275780"/>
                  </a:cubicBezTo>
                  <a:cubicBezTo>
                    <a:pt x="1087110" y="1273864"/>
                    <a:pt x="1089038" y="1273864"/>
                    <a:pt x="1089038" y="1273864"/>
                  </a:cubicBezTo>
                  <a:lnTo>
                    <a:pt x="1083255" y="1258539"/>
                  </a:lnTo>
                  <a:cubicBezTo>
                    <a:pt x="1181562" y="1199156"/>
                    <a:pt x="1256738" y="1107208"/>
                    <a:pt x="1291435" y="998020"/>
                  </a:cubicBezTo>
                  <a:lnTo>
                    <a:pt x="1306856" y="999936"/>
                  </a:lnTo>
                  <a:cubicBezTo>
                    <a:pt x="1308783" y="999936"/>
                    <a:pt x="1308783" y="998020"/>
                    <a:pt x="1308783" y="998020"/>
                  </a:cubicBezTo>
                  <a:cubicBezTo>
                    <a:pt x="1312638" y="994189"/>
                    <a:pt x="1318421" y="992273"/>
                    <a:pt x="1324204" y="992273"/>
                  </a:cubicBezTo>
                  <a:lnTo>
                    <a:pt x="1326132" y="992273"/>
                  </a:lnTo>
                  <a:cubicBezTo>
                    <a:pt x="1347335" y="996104"/>
                    <a:pt x="1368538" y="1001851"/>
                    <a:pt x="1387814" y="1009514"/>
                  </a:cubicBezTo>
                  <a:lnTo>
                    <a:pt x="1389742" y="1009514"/>
                  </a:lnTo>
                  <a:cubicBezTo>
                    <a:pt x="1393597" y="1011429"/>
                    <a:pt x="1397452" y="1013345"/>
                    <a:pt x="1401307" y="1013345"/>
                  </a:cubicBezTo>
                  <a:cubicBezTo>
                    <a:pt x="1409018" y="1017176"/>
                    <a:pt x="1414801" y="1021007"/>
                    <a:pt x="1422511" y="1022923"/>
                  </a:cubicBezTo>
                  <a:cubicBezTo>
                    <a:pt x="1424439" y="1022923"/>
                    <a:pt x="1426366" y="1024838"/>
                    <a:pt x="1430221" y="1024838"/>
                  </a:cubicBezTo>
                  <a:cubicBezTo>
                    <a:pt x="1432149" y="1024838"/>
                    <a:pt x="1432149" y="1024838"/>
                    <a:pt x="1434077" y="1026754"/>
                  </a:cubicBezTo>
                  <a:cubicBezTo>
                    <a:pt x="1437932" y="1028669"/>
                    <a:pt x="1439859" y="1028669"/>
                    <a:pt x="1443714" y="1028669"/>
                  </a:cubicBezTo>
                  <a:cubicBezTo>
                    <a:pt x="1461063" y="1028669"/>
                    <a:pt x="1476483" y="1017176"/>
                    <a:pt x="1482266" y="1001851"/>
                  </a:cubicBezTo>
                  <a:cubicBezTo>
                    <a:pt x="1480339" y="980780"/>
                    <a:pt x="1464918" y="965455"/>
                    <a:pt x="1447570" y="961624"/>
                  </a:cubicBezTo>
                  <a:cubicBezTo>
                    <a:pt x="1445642" y="961624"/>
                    <a:pt x="1443714" y="961624"/>
                    <a:pt x="1443714" y="959708"/>
                  </a:cubicBezTo>
                  <a:cubicBezTo>
                    <a:pt x="1443714" y="957793"/>
                    <a:pt x="1439859" y="957793"/>
                    <a:pt x="1436004" y="957793"/>
                  </a:cubicBezTo>
                  <a:cubicBezTo>
                    <a:pt x="1428294" y="955877"/>
                    <a:pt x="1420583" y="955877"/>
                    <a:pt x="1412873" y="955877"/>
                  </a:cubicBezTo>
                  <a:cubicBezTo>
                    <a:pt x="1409018" y="955877"/>
                    <a:pt x="1405163" y="955877"/>
                    <a:pt x="1401307" y="953962"/>
                  </a:cubicBezTo>
                  <a:lnTo>
                    <a:pt x="1399380" y="953962"/>
                  </a:lnTo>
                  <a:cubicBezTo>
                    <a:pt x="1378176" y="952046"/>
                    <a:pt x="1355045" y="948215"/>
                    <a:pt x="1333842" y="942468"/>
                  </a:cubicBezTo>
                  <a:cubicBezTo>
                    <a:pt x="1328059" y="940552"/>
                    <a:pt x="1322276" y="934806"/>
                    <a:pt x="1320349" y="929059"/>
                  </a:cubicBezTo>
                  <a:lnTo>
                    <a:pt x="1304928" y="925228"/>
                  </a:lnTo>
                  <a:cubicBezTo>
                    <a:pt x="1312638" y="869676"/>
                    <a:pt x="1308783" y="812208"/>
                    <a:pt x="1297218" y="756656"/>
                  </a:cubicBezTo>
                  <a:cubicBezTo>
                    <a:pt x="1283725" y="701104"/>
                    <a:pt x="1260594" y="647467"/>
                    <a:pt x="1229752" y="599579"/>
                  </a:cubicBezTo>
                  <a:lnTo>
                    <a:pt x="1241318" y="588085"/>
                  </a:lnTo>
                  <a:lnTo>
                    <a:pt x="1241318" y="586170"/>
                  </a:lnTo>
                  <a:cubicBezTo>
                    <a:pt x="1241318" y="580423"/>
                    <a:pt x="1243245" y="572761"/>
                    <a:pt x="1247100" y="568929"/>
                  </a:cubicBezTo>
                  <a:cubicBezTo>
                    <a:pt x="1264449" y="553605"/>
                    <a:pt x="1281797" y="542111"/>
                    <a:pt x="1301073" y="530618"/>
                  </a:cubicBezTo>
                  <a:cubicBezTo>
                    <a:pt x="1304928" y="528702"/>
                    <a:pt x="1308783" y="526787"/>
                    <a:pt x="1312638" y="524871"/>
                  </a:cubicBezTo>
                  <a:cubicBezTo>
                    <a:pt x="1320349" y="521040"/>
                    <a:pt x="1326132" y="517209"/>
                    <a:pt x="1333842" y="513376"/>
                  </a:cubicBezTo>
                  <a:cubicBezTo>
                    <a:pt x="1335770" y="511461"/>
                    <a:pt x="1337697" y="511461"/>
                    <a:pt x="1339625" y="509545"/>
                  </a:cubicBezTo>
                  <a:cubicBezTo>
                    <a:pt x="1341552" y="507630"/>
                    <a:pt x="1339625" y="507630"/>
                    <a:pt x="1339625" y="505714"/>
                  </a:cubicBezTo>
                  <a:cubicBezTo>
                    <a:pt x="1356973" y="492305"/>
                    <a:pt x="1360828" y="469318"/>
                    <a:pt x="1347335" y="452078"/>
                  </a:cubicBezTo>
                  <a:cubicBezTo>
                    <a:pt x="1341552" y="444415"/>
                    <a:pt x="1329987" y="438669"/>
                    <a:pt x="1320349" y="438669"/>
                  </a:cubicBezTo>
                  <a:cubicBezTo>
                    <a:pt x="1310711" y="438669"/>
                    <a:pt x="1301073" y="442500"/>
                    <a:pt x="1293362" y="448247"/>
                  </a:cubicBezTo>
                  <a:lnTo>
                    <a:pt x="1291435" y="450162"/>
                  </a:lnTo>
                  <a:cubicBezTo>
                    <a:pt x="1289507" y="452078"/>
                    <a:pt x="1287580" y="453993"/>
                    <a:pt x="1285652" y="453993"/>
                  </a:cubicBezTo>
                  <a:cubicBezTo>
                    <a:pt x="1279869" y="459740"/>
                    <a:pt x="1274087" y="465487"/>
                    <a:pt x="1270231" y="471234"/>
                  </a:cubicBezTo>
                  <a:cubicBezTo>
                    <a:pt x="1268304" y="475065"/>
                    <a:pt x="1264449" y="476980"/>
                    <a:pt x="1262521" y="478896"/>
                  </a:cubicBezTo>
                  <a:cubicBezTo>
                    <a:pt x="1249028" y="494221"/>
                    <a:pt x="1231680" y="509545"/>
                    <a:pt x="1214331" y="521040"/>
                  </a:cubicBezTo>
                  <a:cubicBezTo>
                    <a:pt x="1210476" y="522955"/>
                    <a:pt x="1206621" y="524871"/>
                    <a:pt x="1202766" y="524871"/>
                  </a:cubicBezTo>
                  <a:cubicBezTo>
                    <a:pt x="1200838" y="524871"/>
                    <a:pt x="1196983" y="524871"/>
                    <a:pt x="1195055" y="522955"/>
                  </a:cubicBezTo>
                  <a:lnTo>
                    <a:pt x="1193128" y="522955"/>
                  </a:lnTo>
                  <a:lnTo>
                    <a:pt x="1177707" y="532533"/>
                  </a:lnTo>
                  <a:cubicBezTo>
                    <a:pt x="1162286" y="517209"/>
                    <a:pt x="1144938" y="501883"/>
                    <a:pt x="1129517" y="486558"/>
                  </a:cubicBezTo>
                  <a:cubicBezTo>
                    <a:pt x="1058197" y="431006"/>
                    <a:pt x="969528" y="396526"/>
                    <a:pt x="878931" y="386948"/>
                  </a:cubicBezTo>
                  <a:lnTo>
                    <a:pt x="877003" y="371623"/>
                  </a:lnTo>
                  <a:lnTo>
                    <a:pt x="877003" y="373539"/>
                  </a:lnTo>
                  <a:cubicBezTo>
                    <a:pt x="871221" y="369708"/>
                    <a:pt x="869293" y="363961"/>
                    <a:pt x="867365" y="358214"/>
                  </a:cubicBezTo>
                  <a:cubicBezTo>
                    <a:pt x="867365" y="337143"/>
                    <a:pt x="867365" y="316071"/>
                    <a:pt x="871221" y="293084"/>
                  </a:cubicBezTo>
                  <a:lnTo>
                    <a:pt x="871221" y="291169"/>
                  </a:lnTo>
                  <a:cubicBezTo>
                    <a:pt x="871221" y="287338"/>
                    <a:pt x="873148" y="283506"/>
                    <a:pt x="873148" y="279675"/>
                  </a:cubicBezTo>
                  <a:cubicBezTo>
                    <a:pt x="875076" y="272013"/>
                    <a:pt x="875076" y="264351"/>
                    <a:pt x="877003" y="256688"/>
                  </a:cubicBezTo>
                  <a:lnTo>
                    <a:pt x="877003" y="245195"/>
                  </a:lnTo>
                  <a:cubicBezTo>
                    <a:pt x="878931" y="226039"/>
                    <a:pt x="863510" y="206883"/>
                    <a:pt x="844234" y="204967"/>
                  </a:cubicBezTo>
                  <a:close/>
                  <a:moveTo>
                    <a:pt x="840379" y="0"/>
                  </a:moveTo>
                  <a:cubicBezTo>
                    <a:pt x="855800" y="0"/>
                    <a:pt x="873148" y="1916"/>
                    <a:pt x="888569" y="9578"/>
                  </a:cubicBezTo>
                  <a:lnTo>
                    <a:pt x="1476483" y="289254"/>
                  </a:lnTo>
                  <a:cubicBezTo>
                    <a:pt x="1505397" y="304578"/>
                    <a:pt x="1528528" y="329481"/>
                    <a:pt x="1538166" y="360130"/>
                  </a:cubicBezTo>
                  <a:lnTo>
                    <a:pt x="1684663" y="986527"/>
                  </a:lnTo>
                  <a:cubicBezTo>
                    <a:pt x="1688518" y="1019092"/>
                    <a:pt x="1680808" y="1051657"/>
                    <a:pt x="1661532" y="1078475"/>
                  </a:cubicBezTo>
                  <a:lnTo>
                    <a:pt x="1254811" y="1578442"/>
                  </a:lnTo>
                  <a:cubicBezTo>
                    <a:pt x="1233607" y="1607176"/>
                    <a:pt x="1200838" y="1622501"/>
                    <a:pt x="1166142" y="1618669"/>
                  </a:cubicBezTo>
                  <a:lnTo>
                    <a:pt x="518472" y="1618669"/>
                  </a:lnTo>
                  <a:cubicBezTo>
                    <a:pt x="485703" y="1616754"/>
                    <a:pt x="452934" y="1601429"/>
                    <a:pt x="429803" y="1578442"/>
                  </a:cubicBezTo>
                  <a:lnTo>
                    <a:pt x="23081" y="1078475"/>
                  </a:lnTo>
                  <a:cubicBezTo>
                    <a:pt x="3805" y="1051657"/>
                    <a:pt x="-3905" y="1019092"/>
                    <a:pt x="1878" y="986527"/>
                  </a:cubicBezTo>
                  <a:lnTo>
                    <a:pt x="146447" y="356299"/>
                  </a:lnTo>
                  <a:cubicBezTo>
                    <a:pt x="154157" y="323734"/>
                    <a:pt x="175361" y="298831"/>
                    <a:pt x="204275" y="285422"/>
                  </a:cubicBezTo>
                  <a:lnTo>
                    <a:pt x="792189" y="3832"/>
                  </a:lnTo>
                  <a:cubicBezTo>
                    <a:pt x="807610" y="0"/>
                    <a:pt x="824958" y="0"/>
                    <a:pt x="840379" y="0"/>
                  </a:cubicBezTo>
                  <a:close/>
                </a:path>
              </a:pathLst>
            </a:custGeom>
            <a:grpFill/>
            <a:ln w="1927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EA9C1287-0E69-4D1E-8D27-EA8A30620C48}"/>
                </a:ext>
              </a:extLst>
            </p:cNvPr>
            <p:cNvSpPr/>
            <p:nvPr/>
          </p:nvSpPr>
          <p:spPr>
            <a:xfrm>
              <a:off x="3997852" y="8000437"/>
              <a:ext cx="7479045" cy="1149350"/>
            </a:xfrm>
            <a:custGeom>
              <a:avLst/>
              <a:gdLst>
                <a:gd name="connsiteX0" fmla="*/ 7155553 w 7479045"/>
                <a:gd name="connsiteY0" fmla="*/ 958132 h 1149350"/>
                <a:gd name="connsiteX1" fmla="*/ 7236512 w 7479045"/>
                <a:gd name="connsiteY1" fmla="*/ 946639 h 1149350"/>
                <a:gd name="connsiteX2" fmla="*/ 7259643 w 7479045"/>
                <a:gd name="connsiteY2" fmla="*/ 904496 h 1149350"/>
                <a:gd name="connsiteX3" fmla="*/ 7228802 w 7479045"/>
                <a:gd name="connsiteY3" fmla="*/ 862353 h 1149350"/>
                <a:gd name="connsiteX4" fmla="*/ 7134350 w 7479045"/>
                <a:gd name="connsiteY4" fmla="*/ 820210 h 1149350"/>
                <a:gd name="connsiteX5" fmla="*/ 7045681 w 7479045"/>
                <a:gd name="connsiteY5" fmla="*/ 781899 h 1149350"/>
                <a:gd name="connsiteX6" fmla="*/ 6978215 w 7479045"/>
                <a:gd name="connsiteY6" fmla="*/ 735925 h 1149350"/>
                <a:gd name="connsiteX7" fmla="*/ 6935808 w 7479045"/>
                <a:gd name="connsiteY7" fmla="*/ 670795 h 1149350"/>
                <a:gd name="connsiteX8" fmla="*/ 6920388 w 7479045"/>
                <a:gd name="connsiteY8" fmla="*/ 580762 h 1149350"/>
                <a:gd name="connsiteX9" fmla="*/ 6997491 w 7479045"/>
                <a:gd name="connsiteY9" fmla="*/ 417938 h 1149350"/>
                <a:gd name="connsiteX10" fmla="*/ 7207598 w 7479045"/>
                <a:gd name="connsiteY10" fmla="*/ 358555 h 1149350"/>
                <a:gd name="connsiteX11" fmla="*/ 7336746 w 7479045"/>
                <a:gd name="connsiteY11" fmla="*/ 371964 h 1149350"/>
                <a:gd name="connsiteX12" fmla="*/ 7435054 w 7479045"/>
                <a:gd name="connsiteY12" fmla="*/ 396866 h 1149350"/>
                <a:gd name="connsiteX13" fmla="*/ 7398429 w 7479045"/>
                <a:gd name="connsiteY13" fmla="*/ 559691 h 1149350"/>
                <a:gd name="connsiteX14" fmla="*/ 7319398 w 7479045"/>
                <a:gd name="connsiteY14" fmla="*/ 536704 h 1149350"/>
                <a:gd name="connsiteX15" fmla="*/ 7224946 w 7479045"/>
                <a:gd name="connsiteY15" fmla="*/ 527126 h 1149350"/>
                <a:gd name="connsiteX16" fmla="*/ 7126639 w 7479045"/>
                <a:gd name="connsiteY16" fmla="*/ 580762 h 1149350"/>
                <a:gd name="connsiteX17" fmla="*/ 7130495 w 7479045"/>
                <a:gd name="connsiteY17" fmla="*/ 603749 h 1149350"/>
                <a:gd name="connsiteX18" fmla="*/ 7147843 w 7479045"/>
                <a:gd name="connsiteY18" fmla="*/ 622905 h 1149350"/>
                <a:gd name="connsiteX19" fmla="*/ 7180612 w 7479045"/>
                <a:gd name="connsiteY19" fmla="*/ 642061 h 1149350"/>
                <a:gd name="connsiteX20" fmla="*/ 7236512 w 7479045"/>
                <a:gd name="connsiteY20" fmla="*/ 665048 h 1149350"/>
                <a:gd name="connsiteX21" fmla="*/ 7348312 w 7479045"/>
                <a:gd name="connsiteY21" fmla="*/ 714853 h 1149350"/>
                <a:gd name="connsiteX22" fmla="*/ 7417705 w 7479045"/>
                <a:gd name="connsiteY22" fmla="*/ 768490 h 1149350"/>
                <a:gd name="connsiteX23" fmla="*/ 7454329 w 7479045"/>
                <a:gd name="connsiteY23" fmla="*/ 831704 h 1149350"/>
                <a:gd name="connsiteX24" fmla="*/ 7465895 w 7479045"/>
                <a:gd name="connsiteY24" fmla="*/ 912158 h 1149350"/>
                <a:gd name="connsiteX25" fmla="*/ 7383009 w 7479045"/>
                <a:gd name="connsiteY25" fmla="*/ 1076899 h 1149350"/>
                <a:gd name="connsiteX26" fmla="*/ 7151698 w 7479045"/>
                <a:gd name="connsiteY26" fmla="*/ 1132451 h 1149350"/>
                <a:gd name="connsiteX27" fmla="*/ 6987853 w 7479045"/>
                <a:gd name="connsiteY27" fmla="*/ 1115210 h 1149350"/>
                <a:gd name="connsiteX28" fmla="*/ 6899184 w 7479045"/>
                <a:gd name="connsiteY28" fmla="*/ 1088392 h 1149350"/>
                <a:gd name="connsiteX29" fmla="*/ 6933880 w 7479045"/>
                <a:gd name="connsiteY29" fmla="*/ 919821 h 1149350"/>
                <a:gd name="connsiteX30" fmla="*/ 7041826 w 7479045"/>
                <a:gd name="connsiteY30" fmla="*/ 952386 h 1149350"/>
                <a:gd name="connsiteX31" fmla="*/ 7155553 w 7479045"/>
                <a:gd name="connsiteY31" fmla="*/ 958132 h 1149350"/>
                <a:gd name="connsiteX32" fmla="*/ 6093452 w 7479045"/>
                <a:gd name="connsiteY32" fmla="*/ 747418 h 1149350"/>
                <a:gd name="connsiteX33" fmla="*/ 6122365 w 7479045"/>
                <a:gd name="connsiteY33" fmla="*/ 578847 h 1149350"/>
                <a:gd name="connsiteX34" fmla="*/ 6201397 w 7479045"/>
                <a:gd name="connsiteY34" fmla="*/ 456250 h 1149350"/>
                <a:gd name="connsiteX35" fmla="*/ 6313197 w 7479045"/>
                <a:gd name="connsiteY35" fmla="*/ 383457 h 1149350"/>
                <a:gd name="connsiteX36" fmla="*/ 6444273 w 7479045"/>
                <a:gd name="connsiteY36" fmla="*/ 358555 h 1149350"/>
                <a:gd name="connsiteX37" fmla="*/ 6691004 w 7479045"/>
                <a:gd name="connsiteY37" fmla="*/ 454334 h 1149350"/>
                <a:gd name="connsiteX38" fmla="*/ 6781601 w 7479045"/>
                <a:gd name="connsiteY38" fmla="*/ 734009 h 1149350"/>
                <a:gd name="connsiteX39" fmla="*/ 6779673 w 7479045"/>
                <a:gd name="connsiteY39" fmla="*/ 774236 h 1149350"/>
                <a:gd name="connsiteX40" fmla="*/ 6777746 w 7479045"/>
                <a:gd name="connsiteY40" fmla="*/ 812548 h 1149350"/>
                <a:gd name="connsiteX41" fmla="*/ 6307414 w 7479045"/>
                <a:gd name="connsiteY41" fmla="*/ 812548 h 1149350"/>
                <a:gd name="connsiteX42" fmla="*/ 6367169 w 7479045"/>
                <a:gd name="connsiteY42" fmla="*/ 914074 h 1149350"/>
                <a:gd name="connsiteX43" fmla="*/ 6509811 w 7479045"/>
                <a:gd name="connsiteY43" fmla="*/ 952386 h 1149350"/>
                <a:gd name="connsiteX44" fmla="*/ 6621611 w 7479045"/>
                <a:gd name="connsiteY44" fmla="*/ 942808 h 1149350"/>
                <a:gd name="connsiteX45" fmla="*/ 6712208 w 7479045"/>
                <a:gd name="connsiteY45" fmla="*/ 914074 h 1149350"/>
                <a:gd name="connsiteX46" fmla="*/ 6741122 w 7479045"/>
                <a:gd name="connsiteY46" fmla="*/ 1082645 h 1149350"/>
                <a:gd name="connsiteX47" fmla="*/ 6696787 w 7479045"/>
                <a:gd name="connsiteY47" fmla="*/ 1099886 h 1149350"/>
                <a:gd name="connsiteX48" fmla="*/ 6633176 w 7479045"/>
                <a:gd name="connsiteY48" fmla="*/ 1113295 h 1149350"/>
                <a:gd name="connsiteX49" fmla="*/ 6559928 w 7479045"/>
                <a:gd name="connsiteY49" fmla="*/ 1124788 h 1149350"/>
                <a:gd name="connsiteX50" fmla="*/ 6480897 w 7479045"/>
                <a:gd name="connsiteY50" fmla="*/ 1128619 h 1149350"/>
                <a:gd name="connsiteX51" fmla="*/ 6307414 w 7479045"/>
                <a:gd name="connsiteY51" fmla="*/ 1099886 h 1149350"/>
                <a:gd name="connsiteX52" fmla="*/ 6185976 w 7479045"/>
                <a:gd name="connsiteY52" fmla="*/ 1021347 h 1149350"/>
                <a:gd name="connsiteX53" fmla="*/ 6114655 w 7479045"/>
                <a:gd name="connsiteY53" fmla="*/ 900665 h 1149350"/>
                <a:gd name="connsiteX54" fmla="*/ 6093452 w 7479045"/>
                <a:gd name="connsiteY54" fmla="*/ 747418 h 1149350"/>
                <a:gd name="connsiteX55" fmla="*/ 6581132 w 7479045"/>
                <a:gd name="connsiteY55" fmla="*/ 668879 h 1149350"/>
                <a:gd name="connsiteX56" fmla="*/ 6571494 w 7479045"/>
                <a:gd name="connsiteY56" fmla="*/ 617159 h 1149350"/>
                <a:gd name="connsiteX57" fmla="*/ 6548363 w 7479045"/>
                <a:gd name="connsiteY57" fmla="*/ 573100 h 1149350"/>
                <a:gd name="connsiteX58" fmla="*/ 6507883 w 7479045"/>
                <a:gd name="connsiteY58" fmla="*/ 540535 h 1149350"/>
                <a:gd name="connsiteX59" fmla="*/ 6448128 w 7479045"/>
                <a:gd name="connsiteY59" fmla="*/ 527126 h 1149350"/>
                <a:gd name="connsiteX60" fmla="*/ 6388373 w 7479045"/>
                <a:gd name="connsiteY60" fmla="*/ 540535 h 1149350"/>
                <a:gd name="connsiteX61" fmla="*/ 6345966 w 7479045"/>
                <a:gd name="connsiteY61" fmla="*/ 571185 h 1149350"/>
                <a:gd name="connsiteX62" fmla="*/ 6318980 w 7479045"/>
                <a:gd name="connsiteY62" fmla="*/ 617159 h 1149350"/>
                <a:gd name="connsiteX63" fmla="*/ 6307414 w 7479045"/>
                <a:gd name="connsiteY63" fmla="*/ 668879 h 1149350"/>
                <a:gd name="connsiteX64" fmla="*/ 6581132 w 7479045"/>
                <a:gd name="connsiteY64" fmla="*/ 668879 h 1149350"/>
                <a:gd name="connsiteX65" fmla="*/ 5528668 w 7479045"/>
                <a:gd name="connsiteY65" fmla="*/ 193815 h 1149350"/>
                <a:gd name="connsiteX66" fmla="*/ 5736848 w 7479045"/>
                <a:gd name="connsiteY66" fmla="*/ 161250 h 1149350"/>
                <a:gd name="connsiteX67" fmla="*/ 5736848 w 7479045"/>
                <a:gd name="connsiteY67" fmla="*/ 375795 h 1149350"/>
                <a:gd name="connsiteX68" fmla="*/ 5987434 w 7479045"/>
                <a:gd name="connsiteY68" fmla="*/ 375795 h 1149350"/>
                <a:gd name="connsiteX69" fmla="*/ 5987434 w 7479045"/>
                <a:gd name="connsiteY69" fmla="*/ 548198 h 1149350"/>
                <a:gd name="connsiteX70" fmla="*/ 5736848 w 7479045"/>
                <a:gd name="connsiteY70" fmla="*/ 548198 h 1149350"/>
                <a:gd name="connsiteX71" fmla="*/ 5736848 w 7479045"/>
                <a:gd name="connsiteY71" fmla="*/ 804886 h 1149350"/>
                <a:gd name="connsiteX72" fmla="*/ 5759979 w 7479045"/>
                <a:gd name="connsiteY72" fmla="*/ 908327 h 1149350"/>
                <a:gd name="connsiteX73" fmla="*/ 5854431 w 7479045"/>
                <a:gd name="connsiteY73" fmla="*/ 946639 h 1149350"/>
                <a:gd name="connsiteX74" fmla="*/ 5921896 w 7479045"/>
                <a:gd name="connsiteY74" fmla="*/ 940892 h 1149350"/>
                <a:gd name="connsiteX75" fmla="*/ 5987434 w 7479045"/>
                <a:gd name="connsiteY75" fmla="*/ 923652 h 1149350"/>
                <a:gd name="connsiteX76" fmla="*/ 6016348 w 7479045"/>
                <a:gd name="connsiteY76" fmla="*/ 1084561 h 1149350"/>
                <a:gd name="connsiteX77" fmla="*/ 5931534 w 7479045"/>
                <a:gd name="connsiteY77" fmla="*/ 1111379 h 1149350"/>
                <a:gd name="connsiteX78" fmla="*/ 5817807 w 7479045"/>
                <a:gd name="connsiteY78" fmla="*/ 1122873 h 1149350"/>
                <a:gd name="connsiteX79" fmla="*/ 5677093 w 7479045"/>
                <a:gd name="connsiteY79" fmla="*/ 1099886 h 1149350"/>
                <a:gd name="connsiteX80" fmla="*/ 5588424 w 7479045"/>
                <a:gd name="connsiteY80" fmla="*/ 1036671 h 1149350"/>
                <a:gd name="connsiteX81" fmla="*/ 5540234 w 7479045"/>
                <a:gd name="connsiteY81" fmla="*/ 937061 h 1149350"/>
                <a:gd name="connsiteX82" fmla="*/ 5528668 w 7479045"/>
                <a:gd name="connsiteY82" fmla="*/ 808717 h 1149350"/>
                <a:gd name="connsiteX83" fmla="*/ 5528668 w 7479045"/>
                <a:gd name="connsiteY83" fmla="*/ 193815 h 1149350"/>
                <a:gd name="connsiteX84" fmla="*/ 4686312 w 7479045"/>
                <a:gd name="connsiteY84" fmla="*/ 747418 h 1149350"/>
                <a:gd name="connsiteX85" fmla="*/ 4715225 w 7479045"/>
                <a:gd name="connsiteY85" fmla="*/ 578847 h 1149350"/>
                <a:gd name="connsiteX86" fmla="*/ 4794257 w 7479045"/>
                <a:gd name="connsiteY86" fmla="*/ 456250 h 1149350"/>
                <a:gd name="connsiteX87" fmla="*/ 4906057 w 7479045"/>
                <a:gd name="connsiteY87" fmla="*/ 383457 h 1149350"/>
                <a:gd name="connsiteX88" fmla="*/ 5037133 w 7479045"/>
                <a:gd name="connsiteY88" fmla="*/ 358555 h 1149350"/>
                <a:gd name="connsiteX89" fmla="*/ 5283864 w 7479045"/>
                <a:gd name="connsiteY89" fmla="*/ 454334 h 1149350"/>
                <a:gd name="connsiteX90" fmla="*/ 5374461 w 7479045"/>
                <a:gd name="connsiteY90" fmla="*/ 734009 h 1149350"/>
                <a:gd name="connsiteX91" fmla="*/ 5372533 w 7479045"/>
                <a:gd name="connsiteY91" fmla="*/ 774236 h 1149350"/>
                <a:gd name="connsiteX92" fmla="*/ 5370606 w 7479045"/>
                <a:gd name="connsiteY92" fmla="*/ 812548 h 1149350"/>
                <a:gd name="connsiteX93" fmla="*/ 4898346 w 7479045"/>
                <a:gd name="connsiteY93" fmla="*/ 812548 h 1149350"/>
                <a:gd name="connsiteX94" fmla="*/ 4958102 w 7479045"/>
                <a:gd name="connsiteY94" fmla="*/ 914074 h 1149350"/>
                <a:gd name="connsiteX95" fmla="*/ 5100743 w 7479045"/>
                <a:gd name="connsiteY95" fmla="*/ 952386 h 1149350"/>
                <a:gd name="connsiteX96" fmla="*/ 5212544 w 7479045"/>
                <a:gd name="connsiteY96" fmla="*/ 942808 h 1149350"/>
                <a:gd name="connsiteX97" fmla="*/ 5305068 w 7479045"/>
                <a:gd name="connsiteY97" fmla="*/ 914074 h 1149350"/>
                <a:gd name="connsiteX98" fmla="*/ 5333982 w 7479045"/>
                <a:gd name="connsiteY98" fmla="*/ 1082645 h 1149350"/>
                <a:gd name="connsiteX99" fmla="*/ 5289647 w 7479045"/>
                <a:gd name="connsiteY99" fmla="*/ 1099886 h 1149350"/>
                <a:gd name="connsiteX100" fmla="*/ 5226037 w 7479045"/>
                <a:gd name="connsiteY100" fmla="*/ 1113295 h 1149350"/>
                <a:gd name="connsiteX101" fmla="*/ 5152788 w 7479045"/>
                <a:gd name="connsiteY101" fmla="*/ 1124788 h 1149350"/>
                <a:gd name="connsiteX102" fmla="*/ 5073757 w 7479045"/>
                <a:gd name="connsiteY102" fmla="*/ 1128619 h 1149350"/>
                <a:gd name="connsiteX103" fmla="*/ 4900274 w 7479045"/>
                <a:gd name="connsiteY103" fmla="*/ 1099886 h 1149350"/>
                <a:gd name="connsiteX104" fmla="*/ 4778836 w 7479045"/>
                <a:gd name="connsiteY104" fmla="*/ 1021347 h 1149350"/>
                <a:gd name="connsiteX105" fmla="*/ 4707515 w 7479045"/>
                <a:gd name="connsiteY105" fmla="*/ 900665 h 1149350"/>
                <a:gd name="connsiteX106" fmla="*/ 4686312 w 7479045"/>
                <a:gd name="connsiteY106" fmla="*/ 747418 h 1149350"/>
                <a:gd name="connsiteX107" fmla="*/ 5173992 w 7479045"/>
                <a:gd name="connsiteY107" fmla="*/ 668879 h 1149350"/>
                <a:gd name="connsiteX108" fmla="*/ 5164354 w 7479045"/>
                <a:gd name="connsiteY108" fmla="*/ 617159 h 1149350"/>
                <a:gd name="connsiteX109" fmla="*/ 5141223 w 7479045"/>
                <a:gd name="connsiteY109" fmla="*/ 573100 h 1149350"/>
                <a:gd name="connsiteX110" fmla="*/ 5100743 w 7479045"/>
                <a:gd name="connsiteY110" fmla="*/ 540535 h 1149350"/>
                <a:gd name="connsiteX111" fmla="*/ 5040988 w 7479045"/>
                <a:gd name="connsiteY111" fmla="*/ 527126 h 1149350"/>
                <a:gd name="connsiteX112" fmla="*/ 4981233 w 7479045"/>
                <a:gd name="connsiteY112" fmla="*/ 540535 h 1149350"/>
                <a:gd name="connsiteX113" fmla="*/ 4940754 w 7479045"/>
                <a:gd name="connsiteY113" fmla="*/ 571185 h 1149350"/>
                <a:gd name="connsiteX114" fmla="*/ 4913767 w 7479045"/>
                <a:gd name="connsiteY114" fmla="*/ 617159 h 1149350"/>
                <a:gd name="connsiteX115" fmla="*/ 4902202 w 7479045"/>
                <a:gd name="connsiteY115" fmla="*/ 668879 h 1149350"/>
                <a:gd name="connsiteX116" fmla="*/ 5173992 w 7479045"/>
                <a:gd name="connsiteY116" fmla="*/ 668879 h 1149350"/>
                <a:gd name="connsiteX117" fmla="*/ 3896000 w 7479045"/>
                <a:gd name="connsiteY117" fmla="*/ 400698 h 1149350"/>
                <a:gd name="connsiteX118" fmla="*/ 4032859 w 7479045"/>
                <a:gd name="connsiteY118" fmla="*/ 371964 h 1149350"/>
                <a:gd name="connsiteX119" fmla="*/ 4208270 w 7479045"/>
                <a:gd name="connsiteY119" fmla="*/ 358555 h 1149350"/>
                <a:gd name="connsiteX120" fmla="*/ 4362477 w 7479045"/>
                <a:gd name="connsiteY120" fmla="*/ 383457 h 1149350"/>
                <a:gd name="connsiteX121" fmla="*/ 4460784 w 7479045"/>
                <a:gd name="connsiteY121" fmla="*/ 450503 h 1149350"/>
                <a:gd name="connsiteX122" fmla="*/ 4512829 w 7479045"/>
                <a:gd name="connsiteY122" fmla="*/ 555860 h 1149350"/>
                <a:gd name="connsiteX123" fmla="*/ 4528250 w 7479045"/>
                <a:gd name="connsiteY123" fmla="*/ 691866 h 1149350"/>
                <a:gd name="connsiteX124" fmla="*/ 4528250 w 7479045"/>
                <a:gd name="connsiteY124" fmla="*/ 1103717 h 1149350"/>
                <a:gd name="connsiteX125" fmla="*/ 4321997 w 7479045"/>
                <a:gd name="connsiteY125" fmla="*/ 1103717 h 1149350"/>
                <a:gd name="connsiteX126" fmla="*/ 4321997 w 7479045"/>
                <a:gd name="connsiteY126" fmla="*/ 718684 h 1149350"/>
                <a:gd name="connsiteX127" fmla="*/ 4295011 w 7479045"/>
                <a:gd name="connsiteY127" fmla="*/ 576931 h 1149350"/>
                <a:gd name="connsiteX128" fmla="*/ 4196704 w 7479045"/>
                <a:gd name="connsiteY128" fmla="*/ 534789 h 1149350"/>
                <a:gd name="connsiteX129" fmla="*/ 4148514 w 7479045"/>
                <a:gd name="connsiteY129" fmla="*/ 536704 h 1149350"/>
                <a:gd name="connsiteX130" fmla="*/ 4104180 w 7479045"/>
                <a:gd name="connsiteY130" fmla="*/ 540535 h 1149350"/>
                <a:gd name="connsiteX131" fmla="*/ 4104180 w 7479045"/>
                <a:gd name="connsiteY131" fmla="*/ 1103717 h 1149350"/>
                <a:gd name="connsiteX132" fmla="*/ 3896000 w 7479045"/>
                <a:gd name="connsiteY132" fmla="*/ 1103717 h 1149350"/>
                <a:gd name="connsiteX133" fmla="*/ 3896000 w 7479045"/>
                <a:gd name="connsiteY133" fmla="*/ 400698 h 1149350"/>
                <a:gd name="connsiteX134" fmla="*/ 3749504 w 7479045"/>
                <a:gd name="connsiteY134" fmla="*/ 559691 h 1149350"/>
                <a:gd name="connsiteX135" fmla="*/ 3683965 w 7479045"/>
                <a:gd name="connsiteY135" fmla="*/ 546282 h 1149350"/>
                <a:gd name="connsiteX136" fmla="*/ 3603007 w 7479045"/>
                <a:gd name="connsiteY136" fmla="*/ 538620 h 1149350"/>
                <a:gd name="connsiteX137" fmla="*/ 3554817 w 7479045"/>
                <a:gd name="connsiteY137" fmla="*/ 542451 h 1149350"/>
                <a:gd name="connsiteX138" fmla="*/ 3514338 w 7479045"/>
                <a:gd name="connsiteY138" fmla="*/ 550113 h 1149350"/>
                <a:gd name="connsiteX139" fmla="*/ 3514338 w 7479045"/>
                <a:gd name="connsiteY139" fmla="*/ 1107548 h 1149350"/>
                <a:gd name="connsiteX140" fmla="*/ 3306158 w 7479045"/>
                <a:gd name="connsiteY140" fmla="*/ 1107548 h 1149350"/>
                <a:gd name="connsiteX141" fmla="*/ 3306158 w 7479045"/>
                <a:gd name="connsiteY141" fmla="*/ 414107 h 1149350"/>
                <a:gd name="connsiteX142" fmla="*/ 3437234 w 7479045"/>
                <a:gd name="connsiteY142" fmla="*/ 377711 h 1149350"/>
                <a:gd name="connsiteX143" fmla="*/ 3606862 w 7479045"/>
                <a:gd name="connsiteY143" fmla="*/ 360470 h 1149350"/>
                <a:gd name="connsiteX144" fmla="*/ 3647341 w 7479045"/>
                <a:gd name="connsiteY144" fmla="*/ 362386 h 1149350"/>
                <a:gd name="connsiteX145" fmla="*/ 3695531 w 7479045"/>
                <a:gd name="connsiteY145" fmla="*/ 368133 h 1149350"/>
                <a:gd name="connsiteX146" fmla="*/ 3743721 w 7479045"/>
                <a:gd name="connsiteY146" fmla="*/ 375795 h 1149350"/>
                <a:gd name="connsiteX147" fmla="*/ 3784200 w 7479045"/>
                <a:gd name="connsiteY147" fmla="*/ 387289 h 1149350"/>
                <a:gd name="connsiteX148" fmla="*/ 3749504 w 7479045"/>
                <a:gd name="connsiteY148" fmla="*/ 559691 h 1149350"/>
                <a:gd name="connsiteX149" fmla="*/ 2456091 w 7479045"/>
                <a:gd name="connsiteY149" fmla="*/ 747418 h 1149350"/>
                <a:gd name="connsiteX150" fmla="*/ 2485005 w 7479045"/>
                <a:gd name="connsiteY150" fmla="*/ 578847 h 1149350"/>
                <a:gd name="connsiteX151" fmla="*/ 2564036 w 7479045"/>
                <a:gd name="connsiteY151" fmla="*/ 456250 h 1149350"/>
                <a:gd name="connsiteX152" fmla="*/ 2675836 w 7479045"/>
                <a:gd name="connsiteY152" fmla="*/ 383457 h 1149350"/>
                <a:gd name="connsiteX153" fmla="*/ 2806912 w 7479045"/>
                <a:gd name="connsiteY153" fmla="*/ 358555 h 1149350"/>
                <a:gd name="connsiteX154" fmla="*/ 3053644 w 7479045"/>
                <a:gd name="connsiteY154" fmla="*/ 454334 h 1149350"/>
                <a:gd name="connsiteX155" fmla="*/ 3144240 w 7479045"/>
                <a:gd name="connsiteY155" fmla="*/ 732094 h 1149350"/>
                <a:gd name="connsiteX156" fmla="*/ 3142313 w 7479045"/>
                <a:gd name="connsiteY156" fmla="*/ 772321 h 1149350"/>
                <a:gd name="connsiteX157" fmla="*/ 3140386 w 7479045"/>
                <a:gd name="connsiteY157" fmla="*/ 810632 h 1149350"/>
                <a:gd name="connsiteX158" fmla="*/ 2668126 w 7479045"/>
                <a:gd name="connsiteY158" fmla="*/ 810632 h 1149350"/>
                <a:gd name="connsiteX159" fmla="*/ 2727881 w 7479045"/>
                <a:gd name="connsiteY159" fmla="*/ 912158 h 1149350"/>
                <a:gd name="connsiteX160" fmla="*/ 2870523 w 7479045"/>
                <a:gd name="connsiteY160" fmla="*/ 950470 h 1149350"/>
                <a:gd name="connsiteX161" fmla="*/ 2982323 w 7479045"/>
                <a:gd name="connsiteY161" fmla="*/ 940892 h 1149350"/>
                <a:gd name="connsiteX162" fmla="*/ 3072920 w 7479045"/>
                <a:gd name="connsiteY162" fmla="*/ 914074 h 1149350"/>
                <a:gd name="connsiteX163" fmla="*/ 3101834 w 7479045"/>
                <a:gd name="connsiteY163" fmla="*/ 1082645 h 1149350"/>
                <a:gd name="connsiteX164" fmla="*/ 3057499 w 7479045"/>
                <a:gd name="connsiteY164" fmla="*/ 1099886 h 1149350"/>
                <a:gd name="connsiteX165" fmla="*/ 2993889 w 7479045"/>
                <a:gd name="connsiteY165" fmla="*/ 1113295 h 1149350"/>
                <a:gd name="connsiteX166" fmla="*/ 2920641 w 7479045"/>
                <a:gd name="connsiteY166" fmla="*/ 1124788 h 1149350"/>
                <a:gd name="connsiteX167" fmla="*/ 2841609 w 7479045"/>
                <a:gd name="connsiteY167" fmla="*/ 1128619 h 1149350"/>
                <a:gd name="connsiteX168" fmla="*/ 2668126 w 7479045"/>
                <a:gd name="connsiteY168" fmla="*/ 1099886 h 1149350"/>
                <a:gd name="connsiteX169" fmla="*/ 2546688 w 7479045"/>
                <a:gd name="connsiteY169" fmla="*/ 1021347 h 1149350"/>
                <a:gd name="connsiteX170" fmla="*/ 2475367 w 7479045"/>
                <a:gd name="connsiteY170" fmla="*/ 900665 h 1149350"/>
                <a:gd name="connsiteX171" fmla="*/ 2456091 w 7479045"/>
                <a:gd name="connsiteY171" fmla="*/ 747418 h 1149350"/>
                <a:gd name="connsiteX172" fmla="*/ 2945699 w 7479045"/>
                <a:gd name="connsiteY172" fmla="*/ 668879 h 1149350"/>
                <a:gd name="connsiteX173" fmla="*/ 2936061 w 7479045"/>
                <a:gd name="connsiteY173" fmla="*/ 617159 h 1149350"/>
                <a:gd name="connsiteX174" fmla="*/ 2912930 w 7479045"/>
                <a:gd name="connsiteY174" fmla="*/ 573100 h 1149350"/>
                <a:gd name="connsiteX175" fmla="*/ 2872451 w 7479045"/>
                <a:gd name="connsiteY175" fmla="*/ 540535 h 1149350"/>
                <a:gd name="connsiteX176" fmla="*/ 2812695 w 7479045"/>
                <a:gd name="connsiteY176" fmla="*/ 527126 h 1149350"/>
                <a:gd name="connsiteX177" fmla="*/ 2752940 w 7479045"/>
                <a:gd name="connsiteY177" fmla="*/ 540535 h 1149350"/>
                <a:gd name="connsiteX178" fmla="*/ 2710533 w 7479045"/>
                <a:gd name="connsiteY178" fmla="*/ 571185 h 1149350"/>
                <a:gd name="connsiteX179" fmla="*/ 2683547 w 7479045"/>
                <a:gd name="connsiteY179" fmla="*/ 617159 h 1149350"/>
                <a:gd name="connsiteX180" fmla="*/ 2671981 w 7479045"/>
                <a:gd name="connsiteY180" fmla="*/ 668879 h 1149350"/>
                <a:gd name="connsiteX181" fmla="*/ 2945699 w 7479045"/>
                <a:gd name="connsiteY181" fmla="*/ 668879 h 1149350"/>
                <a:gd name="connsiteX182" fmla="*/ 2118763 w 7479045"/>
                <a:gd name="connsiteY182" fmla="*/ 735925 h 1149350"/>
                <a:gd name="connsiteX183" fmla="*/ 1970339 w 7479045"/>
                <a:gd name="connsiteY183" fmla="*/ 536704 h 1149350"/>
                <a:gd name="connsiteX184" fmla="*/ 1906728 w 7479045"/>
                <a:gd name="connsiteY184" fmla="*/ 544366 h 1149350"/>
                <a:gd name="connsiteX185" fmla="*/ 1856611 w 7479045"/>
                <a:gd name="connsiteY185" fmla="*/ 565438 h 1149350"/>
                <a:gd name="connsiteX186" fmla="*/ 1856611 w 7479045"/>
                <a:gd name="connsiteY186" fmla="*/ 940892 h 1149350"/>
                <a:gd name="connsiteX187" fmla="*/ 1895163 w 7479045"/>
                <a:gd name="connsiteY187" fmla="*/ 946639 h 1149350"/>
                <a:gd name="connsiteX188" fmla="*/ 1947208 w 7479045"/>
                <a:gd name="connsiteY188" fmla="*/ 948554 h 1149350"/>
                <a:gd name="connsiteX189" fmla="*/ 2076356 w 7479045"/>
                <a:gd name="connsiteY189" fmla="*/ 891087 h 1149350"/>
                <a:gd name="connsiteX190" fmla="*/ 2118763 w 7479045"/>
                <a:gd name="connsiteY190" fmla="*/ 735925 h 1149350"/>
                <a:gd name="connsiteX191" fmla="*/ 2330798 w 7479045"/>
                <a:gd name="connsiteY191" fmla="*/ 743587 h 1149350"/>
                <a:gd name="connsiteX192" fmla="*/ 2303812 w 7479045"/>
                <a:gd name="connsiteY192" fmla="*/ 902580 h 1149350"/>
                <a:gd name="connsiteX193" fmla="*/ 2230563 w 7479045"/>
                <a:gd name="connsiteY193" fmla="*/ 1023262 h 1149350"/>
                <a:gd name="connsiteX194" fmla="*/ 2111053 w 7479045"/>
                <a:gd name="connsiteY194" fmla="*/ 1101801 h 1149350"/>
                <a:gd name="connsiteX195" fmla="*/ 1949135 w 7479045"/>
                <a:gd name="connsiteY195" fmla="*/ 1128619 h 1149350"/>
                <a:gd name="connsiteX196" fmla="*/ 1870104 w 7479045"/>
                <a:gd name="connsiteY196" fmla="*/ 1124788 h 1149350"/>
                <a:gd name="connsiteX197" fmla="*/ 1789146 w 7479045"/>
                <a:gd name="connsiteY197" fmla="*/ 1117126 h 1149350"/>
                <a:gd name="connsiteX198" fmla="*/ 1713969 w 7479045"/>
                <a:gd name="connsiteY198" fmla="*/ 1103717 h 1149350"/>
                <a:gd name="connsiteX199" fmla="*/ 1650359 w 7479045"/>
                <a:gd name="connsiteY199" fmla="*/ 1086476 h 1149350"/>
                <a:gd name="connsiteX200" fmla="*/ 1650359 w 7479045"/>
                <a:gd name="connsiteY200" fmla="*/ 61639 h 1149350"/>
                <a:gd name="connsiteX201" fmla="*/ 1858539 w 7479045"/>
                <a:gd name="connsiteY201" fmla="*/ 29074 h 1149350"/>
                <a:gd name="connsiteX202" fmla="*/ 1858539 w 7479045"/>
                <a:gd name="connsiteY202" fmla="*/ 393035 h 1149350"/>
                <a:gd name="connsiteX203" fmla="*/ 1931787 w 7479045"/>
                <a:gd name="connsiteY203" fmla="*/ 370048 h 1149350"/>
                <a:gd name="connsiteX204" fmla="*/ 2012746 w 7479045"/>
                <a:gd name="connsiteY204" fmla="*/ 362386 h 1149350"/>
                <a:gd name="connsiteX205" fmla="*/ 2151532 w 7479045"/>
                <a:gd name="connsiteY205" fmla="*/ 391120 h 1149350"/>
                <a:gd name="connsiteX206" fmla="*/ 2251767 w 7479045"/>
                <a:gd name="connsiteY206" fmla="*/ 467743 h 1149350"/>
                <a:gd name="connsiteX207" fmla="*/ 2313450 w 7479045"/>
                <a:gd name="connsiteY207" fmla="*/ 588425 h 1149350"/>
                <a:gd name="connsiteX208" fmla="*/ 2330798 w 7479045"/>
                <a:gd name="connsiteY208" fmla="*/ 743587 h 1149350"/>
                <a:gd name="connsiteX209" fmla="*/ 1451817 w 7479045"/>
                <a:gd name="connsiteY209" fmla="*/ 1080730 h 1149350"/>
                <a:gd name="connsiteX210" fmla="*/ 1314959 w 7479045"/>
                <a:gd name="connsiteY210" fmla="*/ 1107548 h 1149350"/>
                <a:gd name="connsiteX211" fmla="*/ 1139548 w 7479045"/>
                <a:gd name="connsiteY211" fmla="*/ 1120957 h 1149350"/>
                <a:gd name="connsiteX212" fmla="*/ 983413 w 7479045"/>
                <a:gd name="connsiteY212" fmla="*/ 1096054 h 1149350"/>
                <a:gd name="connsiteX213" fmla="*/ 885106 w 7479045"/>
                <a:gd name="connsiteY213" fmla="*/ 1027093 h 1149350"/>
                <a:gd name="connsiteX214" fmla="*/ 833061 w 7479045"/>
                <a:gd name="connsiteY214" fmla="*/ 917905 h 1149350"/>
                <a:gd name="connsiteX215" fmla="*/ 817640 w 7479045"/>
                <a:gd name="connsiteY215" fmla="*/ 779983 h 1149350"/>
                <a:gd name="connsiteX216" fmla="*/ 817640 w 7479045"/>
                <a:gd name="connsiteY216" fmla="*/ 375795 h 1149350"/>
                <a:gd name="connsiteX217" fmla="*/ 1025820 w 7479045"/>
                <a:gd name="connsiteY217" fmla="*/ 375795 h 1149350"/>
                <a:gd name="connsiteX218" fmla="*/ 1025820 w 7479045"/>
                <a:gd name="connsiteY218" fmla="*/ 756996 h 1149350"/>
                <a:gd name="connsiteX219" fmla="*/ 1052807 w 7479045"/>
                <a:gd name="connsiteY219" fmla="*/ 900665 h 1149350"/>
                <a:gd name="connsiteX220" fmla="*/ 1151113 w 7479045"/>
                <a:gd name="connsiteY220" fmla="*/ 944723 h 1149350"/>
                <a:gd name="connsiteX221" fmla="*/ 1199303 w 7479045"/>
                <a:gd name="connsiteY221" fmla="*/ 942808 h 1149350"/>
                <a:gd name="connsiteX222" fmla="*/ 1243638 w 7479045"/>
                <a:gd name="connsiteY222" fmla="*/ 937061 h 1149350"/>
                <a:gd name="connsiteX223" fmla="*/ 1243638 w 7479045"/>
                <a:gd name="connsiteY223" fmla="*/ 375795 h 1149350"/>
                <a:gd name="connsiteX224" fmla="*/ 1451817 w 7479045"/>
                <a:gd name="connsiteY224" fmla="*/ 375795 h 1149350"/>
                <a:gd name="connsiteX225" fmla="*/ 1451817 w 7479045"/>
                <a:gd name="connsiteY225" fmla="*/ 1080730 h 1149350"/>
                <a:gd name="connsiteX226" fmla="*/ 237436 w 7479045"/>
                <a:gd name="connsiteY226" fmla="*/ 640146 h 1149350"/>
                <a:gd name="connsiteX227" fmla="*/ 301047 w 7479045"/>
                <a:gd name="connsiteY227" fmla="*/ 571185 h 1149350"/>
                <a:gd name="connsiteX228" fmla="*/ 364657 w 7479045"/>
                <a:gd name="connsiteY228" fmla="*/ 500308 h 1149350"/>
                <a:gd name="connsiteX229" fmla="*/ 422485 w 7479045"/>
                <a:gd name="connsiteY229" fmla="*/ 433263 h 1149350"/>
                <a:gd name="connsiteX230" fmla="*/ 470674 w 7479045"/>
                <a:gd name="connsiteY230" fmla="*/ 377711 h 1149350"/>
                <a:gd name="connsiteX231" fmla="*/ 717406 w 7479045"/>
                <a:gd name="connsiteY231" fmla="*/ 377711 h 1149350"/>
                <a:gd name="connsiteX232" fmla="*/ 572837 w 7479045"/>
                <a:gd name="connsiteY232" fmla="*/ 540535 h 1149350"/>
                <a:gd name="connsiteX233" fmla="*/ 418630 w 7479045"/>
                <a:gd name="connsiteY233" fmla="*/ 699529 h 1149350"/>
                <a:gd name="connsiteX234" fmla="*/ 505371 w 7479045"/>
                <a:gd name="connsiteY234" fmla="*/ 789561 h 1149350"/>
                <a:gd name="connsiteX235" fmla="*/ 592113 w 7479045"/>
                <a:gd name="connsiteY235" fmla="*/ 896834 h 1149350"/>
                <a:gd name="connsiteX236" fmla="*/ 669216 w 7479045"/>
                <a:gd name="connsiteY236" fmla="*/ 1007938 h 1149350"/>
                <a:gd name="connsiteX237" fmla="*/ 727044 w 7479045"/>
                <a:gd name="connsiteY237" fmla="*/ 1109464 h 1149350"/>
                <a:gd name="connsiteX238" fmla="*/ 488023 w 7479045"/>
                <a:gd name="connsiteY238" fmla="*/ 1109464 h 1149350"/>
                <a:gd name="connsiteX239" fmla="*/ 435978 w 7479045"/>
                <a:gd name="connsiteY239" fmla="*/ 1030925 h 1149350"/>
                <a:gd name="connsiteX240" fmla="*/ 376223 w 7479045"/>
                <a:gd name="connsiteY240" fmla="*/ 942808 h 1149350"/>
                <a:gd name="connsiteX241" fmla="*/ 306829 w 7479045"/>
                <a:gd name="connsiteY241" fmla="*/ 858522 h 1149350"/>
                <a:gd name="connsiteX242" fmla="*/ 237436 w 7479045"/>
                <a:gd name="connsiteY242" fmla="*/ 791477 h 1149350"/>
                <a:gd name="connsiteX243" fmla="*/ 237436 w 7479045"/>
                <a:gd name="connsiteY243" fmla="*/ 1111379 h 1149350"/>
                <a:gd name="connsiteX244" fmla="*/ 29257 w 7479045"/>
                <a:gd name="connsiteY244" fmla="*/ 1111379 h 1149350"/>
                <a:gd name="connsiteX245" fmla="*/ 29257 w 7479045"/>
                <a:gd name="connsiteY245" fmla="*/ 61639 h 1149350"/>
                <a:gd name="connsiteX246" fmla="*/ 237436 w 7479045"/>
                <a:gd name="connsiteY246" fmla="*/ 29074 h 1149350"/>
                <a:gd name="connsiteX247" fmla="*/ 237436 w 7479045"/>
                <a:gd name="connsiteY247" fmla="*/ 640146 h 114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7479045" h="1149350">
                  <a:moveTo>
                    <a:pt x="7155553" y="958132"/>
                  </a:moveTo>
                  <a:cubicBezTo>
                    <a:pt x="7182539" y="960048"/>
                    <a:pt x="7211453" y="956217"/>
                    <a:pt x="7236512" y="946639"/>
                  </a:cubicBezTo>
                  <a:cubicBezTo>
                    <a:pt x="7251933" y="938977"/>
                    <a:pt x="7261571" y="921736"/>
                    <a:pt x="7259643" y="904496"/>
                  </a:cubicBezTo>
                  <a:cubicBezTo>
                    <a:pt x="7257716" y="885340"/>
                    <a:pt x="7246150" y="868100"/>
                    <a:pt x="7228802" y="862353"/>
                  </a:cubicBezTo>
                  <a:cubicBezTo>
                    <a:pt x="7199888" y="845113"/>
                    <a:pt x="7167119" y="829788"/>
                    <a:pt x="7134350" y="820210"/>
                  </a:cubicBezTo>
                  <a:cubicBezTo>
                    <a:pt x="7101581" y="808717"/>
                    <a:pt x="7072667" y="795308"/>
                    <a:pt x="7045681" y="781899"/>
                  </a:cubicBezTo>
                  <a:cubicBezTo>
                    <a:pt x="7020622" y="770405"/>
                    <a:pt x="6999418" y="755081"/>
                    <a:pt x="6978215" y="735925"/>
                  </a:cubicBezTo>
                  <a:cubicBezTo>
                    <a:pt x="6958939" y="716769"/>
                    <a:pt x="6945446" y="695697"/>
                    <a:pt x="6935808" y="670795"/>
                  </a:cubicBezTo>
                  <a:cubicBezTo>
                    <a:pt x="6924242" y="642061"/>
                    <a:pt x="6920388" y="611412"/>
                    <a:pt x="6920388" y="580762"/>
                  </a:cubicBezTo>
                  <a:cubicBezTo>
                    <a:pt x="6918460" y="517548"/>
                    <a:pt x="6947374" y="456250"/>
                    <a:pt x="6997491" y="417938"/>
                  </a:cubicBezTo>
                  <a:cubicBezTo>
                    <a:pt x="7049536" y="377711"/>
                    <a:pt x="7118929" y="358555"/>
                    <a:pt x="7207598" y="358555"/>
                  </a:cubicBezTo>
                  <a:cubicBezTo>
                    <a:pt x="7250005" y="358555"/>
                    <a:pt x="7294340" y="362386"/>
                    <a:pt x="7336746" y="371964"/>
                  </a:cubicBezTo>
                  <a:cubicBezTo>
                    <a:pt x="7369516" y="377711"/>
                    <a:pt x="7402285" y="385373"/>
                    <a:pt x="7435054" y="396866"/>
                  </a:cubicBezTo>
                  <a:lnTo>
                    <a:pt x="7398429" y="559691"/>
                  </a:lnTo>
                  <a:cubicBezTo>
                    <a:pt x="7371443" y="550113"/>
                    <a:pt x="7346384" y="544366"/>
                    <a:pt x="7319398" y="536704"/>
                  </a:cubicBezTo>
                  <a:cubicBezTo>
                    <a:pt x="7288557" y="529042"/>
                    <a:pt x="7255788" y="527126"/>
                    <a:pt x="7224946" y="527126"/>
                  </a:cubicBezTo>
                  <a:cubicBezTo>
                    <a:pt x="7159409" y="527126"/>
                    <a:pt x="7126639" y="544366"/>
                    <a:pt x="7126639" y="580762"/>
                  </a:cubicBezTo>
                  <a:cubicBezTo>
                    <a:pt x="7126639" y="588425"/>
                    <a:pt x="7128567" y="596087"/>
                    <a:pt x="7130495" y="603749"/>
                  </a:cubicBezTo>
                  <a:cubicBezTo>
                    <a:pt x="7134350" y="611412"/>
                    <a:pt x="7140133" y="617159"/>
                    <a:pt x="7147843" y="622905"/>
                  </a:cubicBezTo>
                  <a:cubicBezTo>
                    <a:pt x="7155553" y="628652"/>
                    <a:pt x="7167119" y="634399"/>
                    <a:pt x="7180612" y="642061"/>
                  </a:cubicBezTo>
                  <a:cubicBezTo>
                    <a:pt x="7194105" y="649724"/>
                    <a:pt x="7213381" y="657386"/>
                    <a:pt x="7236512" y="665048"/>
                  </a:cubicBezTo>
                  <a:cubicBezTo>
                    <a:pt x="7275064" y="678457"/>
                    <a:pt x="7313616" y="695697"/>
                    <a:pt x="7348312" y="714853"/>
                  </a:cubicBezTo>
                  <a:cubicBezTo>
                    <a:pt x="7375298" y="728262"/>
                    <a:pt x="7398429" y="745503"/>
                    <a:pt x="7417705" y="768490"/>
                  </a:cubicBezTo>
                  <a:cubicBezTo>
                    <a:pt x="7435054" y="785730"/>
                    <a:pt x="7446619" y="806801"/>
                    <a:pt x="7454329" y="831704"/>
                  </a:cubicBezTo>
                  <a:cubicBezTo>
                    <a:pt x="7462040" y="858522"/>
                    <a:pt x="7465895" y="885340"/>
                    <a:pt x="7465895" y="912158"/>
                  </a:cubicBezTo>
                  <a:cubicBezTo>
                    <a:pt x="7469751" y="977288"/>
                    <a:pt x="7438909" y="1040503"/>
                    <a:pt x="7383009" y="1076899"/>
                  </a:cubicBezTo>
                  <a:cubicBezTo>
                    <a:pt x="7329036" y="1113295"/>
                    <a:pt x="7251933" y="1132451"/>
                    <a:pt x="7151698" y="1132451"/>
                  </a:cubicBezTo>
                  <a:cubicBezTo>
                    <a:pt x="7095798" y="1134366"/>
                    <a:pt x="7041826" y="1128619"/>
                    <a:pt x="6987853" y="1115210"/>
                  </a:cubicBezTo>
                  <a:cubicBezTo>
                    <a:pt x="6957012" y="1107548"/>
                    <a:pt x="6928098" y="1097970"/>
                    <a:pt x="6899184" y="1088392"/>
                  </a:cubicBezTo>
                  <a:lnTo>
                    <a:pt x="6933880" y="919821"/>
                  </a:lnTo>
                  <a:cubicBezTo>
                    <a:pt x="6968577" y="933230"/>
                    <a:pt x="7005201" y="944723"/>
                    <a:pt x="7041826" y="952386"/>
                  </a:cubicBezTo>
                  <a:cubicBezTo>
                    <a:pt x="7080377" y="954301"/>
                    <a:pt x="7117001" y="958132"/>
                    <a:pt x="7155553" y="958132"/>
                  </a:cubicBezTo>
                  <a:moveTo>
                    <a:pt x="6093452" y="747418"/>
                  </a:moveTo>
                  <a:cubicBezTo>
                    <a:pt x="6091524" y="689951"/>
                    <a:pt x="6103089" y="632483"/>
                    <a:pt x="6122365" y="578847"/>
                  </a:cubicBezTo>
                  <a:cubicBezTo>
                    <a:pt x="6139714" y="532873"/>
                    <a:pt x="6166700" y="492646"/>
                    <a:pt x="6201397" y="456250"/>
                  </a:cubicBezTo>
                  <a:cubicBezTo>
                    <a:pt x="6234166" y="423685"/>
                    <a:pt x="6270790" y="398782"/>
                    <a:pt x="6313197" y="383457"/>
                  </a:cubicBezTo>
                  <a:cubicBezTo>
                    <a:pt x="6355604" y="366217"/>
                    <a:pt x="6399939" y="358555"/>
                    <a:pt x="6444273" y="358555"/>
                  </a:cubicBezTo>
                  <a:cubicBezTo>
                    <a:pt x="6548363" y="358555"/>
                    <a:pt x="6631249" y="391120"/>
                    <a:pt x="6691004" y="454334"/>
                  </a:cubicBezTo>
                  <a:cubicBezTo>
                    <a:pt x="6750759" y="517548"/>
                    <a:pt x="6781601" y="611412"/>
                    <a:pt x="6781601" y="734009"/>
                  </a:cubicBezTo>
                  <a:cubicBezTo>
                    <a:pt x="6781601" y="745503"/>
                    <a:pt x="6781601" y="758912"/>
                    <a:pt x="6779673" y="774236"/>
                  </a:cubicBezTo>
                  <a:cubicBezTo>
                    <a:pt x="6779673" y="789561"/>
                    <a:pt x="6777746" y="801055"/>
                    <a:pt x="6777746" y="812548"/>
                  </a:cubicBezTo>
                  <a:lnTo>
                    <a:pt x="6307414" y="812548"/>
                  </a:lnTo>
                  <a:cubicBezTo>
                    <a:pt x="6311269" y="852775"/>
                    <a:pt x="6332473" y="891087"/>
                    <a:pt x="6367169" y="914074"/>
                  </a:cubicBezTo>
                  <a:cubicBezTo>
                    <a:pt x="6409577" y="940892"/>
                    <a:pt x="6459693" y="954301"/>
                    <a:pt x="6509811" y="952386"/>
                  </a:cubicBezTo>
                  <a:cubicBezTo>
                    <a:pt x="6546435" y="952386"/>
                    <a:pt x="6584987" y="948554"/>
                    <a:pt x="6621611" y="942808"/>
                  </a:cubicBezTo>
                  <a:cubicBezTo>
                    <a:pt x="6652452" y="937061"/>
                    <a:pt x="6683294" y="927483"/>
                    <a:pt x="6712208" y="914074"/>
                  </a:cubicBezTo>
                  <a:lnTo>
                    <a:pt x="6741122" y="1082645"/>
                  </a:lnTo>
                  <a:cubicBezTo>
                    <a:pt x="6727629" y="1090308"/>
                    <a:pt x="6712208" y="1094139"/>
                    <a:pt x="6696787" y="1099886"/>
                  </a:cubicBezTo>
                  <a:cubicBezTo>
                    <a:pt x="6675584" y="1105632"/>
                    <a:pt x="6654380" y="1111379"/>
                    <a:pt x="6633176" y="1113295"/>
                  </a:cubicBezTo>
                  <a:cubicBezTo>
                    <a:pt x="6610046" y="1117126"/>
                    <a:pt x="6586914" y="1120957"/>
                    <a:pt x="6559928" y="1124788"/>
                  </a:cubicBezTo>
                  <a:cubicBezTo>
                    <a:pt x="6534870" y="1126704"/>
                    <a:pt x="6507883" y="1128619"/>
                    <a:pt x="6480897" y="1128619"/>
                  </a:cubicBezTo>
                  <a:cubicBezTo>
                    <a:pt x="6421142" y="1130535"/>
                    <a:pt x="6363314" y="1120957"/>
                    <a:pt x="6307414" y="1099886"/>
                  </a:cubicBezTo>
                  <a:cubicBezTo>
                    <a:pt x="6261152" y="1082645"/>
                    <a:pt x="6220673" y="1055827"/>
                    <a:pt x="6185976" y="1021347"/>
                  </a:cubicBezTo>
                  <a:cubicBezTo>
                    <a:pt x="6153207" y="986866"/>
                    <a:pt x="6130076" y="944723"/>
                    <a:pt x="6114655" y="900665"/>
                  </a:cubicBezTo>
                  <a:cubicBezTo>
                    <a:pt x="6101162" y="848944"/>
                    <a:pt x="6093452" y="797223"/>
                    <a:pt x="6093452" y="747418"/>
                  </a:cubicBezTo>
                  <a:moveTo>
                    <a:pt x="6581132" y="668879"/>
                  </a:moveTo>
                  <a:cubicBezTo>
                    <a:pt x="6581132" y="651639"/>
                    <a:pt x="6577276" y="634399"/>
                    <a:pt x="6571494" y="617159"/>
                  </a:cubicBezTo>
                  <a:cubicBezTo>
                    <a:pt x="6567639" y="599918"/>
                    <a:pt x="6558001" y="586509"/>
                    <a:pt x="6548363" y="573100"/>
                  </a:cubicBezTo>
                  <a:cubicBezTo>
                    <a:pt x="6536797" y="559691"/>
                    <a:pt x="6523304" y="548198"/>
                    <a:pt x="6507883" y="540535"/>
                  </a:cubicBezTo>
                  <a:cubicBezTo>
                    <a:pt x="6488607" y="530957"/>
                    <a:pt x="6469331" y="527126"/>
                    <a:pt x="6448128" y="527126"/>
                  </a:cubicBezTo>
                  <a:cubicBezTo>
                    <a:pt x="6426925" y="527126"/>
                    <a:pt x="6407649" y="530957"/>
                    <a:pt x="6388373" y="540535"/>
                  </a:cubicBezTo>
                  <a:cubicBezTo>
                    <a:pt x="6372952" y="548198"/>
                    <a:pt x="6357531" y="557775"/>
                    <a:pt x="6345966" y="571185"/>
                  </a:cubicBezTo>
                  <a:cubicBezTo>
                    <a:pt x="6334400" y="584594"/>
                    <a:pt x="6324762" y="599918"/>
                    <a:pt x="6318980" y="617159"/>
                  </a:cubicBezTo>
                  <a:cubicBezTo>
                    <a:pt x="6313197" y="634399"/>
                    <a:pt x="6309342" y="651639"/>
                    <a:pt x="6307414" y="668879"/>
                  </a:cubicBezTo>
                  <a:lnTo>
                    <a:pt x="6581132" y="668879"/>
                  </a:lnTo>
                  <a:moveTo>
                    <a:pt x="5528668" y="193815"/>
                  </a:moveTo>
                  <a:lnTo>
                    <a:pt x="5736848" y="161250"/>
                  </a:lnTo>
                  <a:lnTo>
                    <a:pt x="5736848" y="375795"/>
                  </a:lnTo>
                  <a:lnTo>
                    <a:pt x="5987434" y="375795"/>
                  </a:lnTo>
                  <a:lnTo>
                    <a:pt x="5987434" y="548198"/>
                  </a:lnTo>
                  <a:lnTo>
                    <a:pt x="5736848" y="548198"/>
                  </a:lnTo>
                  <a:lnTo>
                    <a:pt x="5736848" y="804886"/>
                  </a:lnTo>
                  <a:cubicBezTo>
                    <a:pt x="5734920" y="841282"/>
                    <a:pt x="5742631" y="877678"/>
                    <a:pt x="5759979" y="908327"/>
                  </a:cubicBezTo>
                  <a:cubicBezTo>
                    <a:pt x="5775399" y="933230"/>
                    <a:pt x="5806241" y="946639"/>
                    <a:pt x="5854431" y="946639"/>
                  </a:cubicBezTo>
                  <a:cubicBezTo>
                    <a:pt x="5877562" y="946639"/>
                    <a:pt x="5900693" y="944723"/>
                    <a:pt x="5921896" y="940892"/>
                  </a:cubicBezTo>
                  <a:cubicBezTo>
                    <a:pt x="5945028" y="937061"/>
                    <a:pt x="5966231" y="931314"/>
                    <a:pt x="5987434" y="923652"/>
                  </a:cubicBezTo>
                  <a:lnTo>
                    <a:pt x="6016348" y="1084561"/>
                  </a:lnTo>
                  <a:cubicBezTo>
                    <a:pt x="5989362" y="1096054"/>
                    <a:pt x="5960448" y="1103717"/>
                    <a:pt x="5931534" y="1111379"/>
                  </a:cubicBezTo>
                  <a:cubicBezTo>
                    <a:pt x="5894910" y="1119041"/>
                    <a:pt x="5856358" y="1122873"/>
                    <a:pt x="5817807" y="1122873"/>
                  </a:cubicBezTo>
                  <a:cubicBezTo>
                    <a:pt x="5769617" y="1124788"/>
                    <a:pt x="5721427" y="1117126"/>
                    <a:pt x="5677093" y="1099886"/>
                  </a:cubicBezTo>
                  <a:cubicBezTo>
                    <a:pt x="5642396" y="1086476"/>
                    <a:pt x="5611554" y="1063490"/>
                    <a:pt x="5588424" y="1036671"/>
                  </a:cubicBezTo>
                  <a:cubicBezTo>
                    <a:pt x="5565292" y="1007938"/>
                    <a:pt x="5549872" y="973457"/>
                    <a:pt x="5540234" y="937061"/>
                  </a:cubicBezTo>
                  <a:cubicBezTo>
                    <a:pt x="5530596" y="894918"/>
                    <a:pt x="5526741" y="850860"/>
                    <a:pt x="5528668" y="808717"/>
                  </a:cubicBezTo>
                  <a:lnTo>
                    <a:pt x="5528668" y="193815"/>
                  </a:lnTo>
                  <a:moveTo>
                    <a:pt x="4686312" y="747418"/>
                  </a:moveTo>
                  <a:cubicBezTo>
                    <a:pt x="4684385" y="689951"/>
                    <a:pt x="4695950" y="632483"/>
                    <a:pt x="4715225" y="578847"/>
                  </a:cubicBezTo>
                  <a:cubicBezTo>
                    <a:pt x="4732574" y="532873"/>
                    <a:pt x="4759560" y="492646"/>
                    <a:pt x="4794257" y="456250"/>
                  </a:cubicBezTo>
                  <a:cubicBezTo>
                    <a:pt x="4827026" y="423685"/>
                    <a:pt x="4863650" y="398782"/>
                    <a:pt x="4906057" y="383457"/>
                  </a:cubicBezTo>
                  <a:cubicBezTo>
                    <a:pt x="4948464" y="366217"/>
                    <a:pt x="4992799" y="358555"/>
                    <a:pt x="5037133" y="358555"/>
                  </a:cubicBezTo>
                  <a:cubicBezTo>
                    <a:pt x="5141223" y="358555"/>
                    <a:pt x="5224109" y="391120"/>
                    <a:pt x="5283864" y="454334"/>
                  </a:cubicBezTo>
                  <a:cubicBezTo>
                    <a:pt x="5343620" y="517548"/>
                    <a:pt x="5374461" y="611412"/>
                    <a:pt x="5374461" y="734009"/>
                  </a:cubicBezTo>
                  <a:cubicBezTo>
                    <a:pt x="5374461" y="745503"/>
                    <a:pt x="5374461" y="758912"/>
                    <a:pt x="5372533" y="774236"/>
                  </a:cubicBezTo>
                  <a:cubicBezTo>
                    <a:pt x="5370606" y="789561"/>
                    <a:pt x="5370606" y="801055"/>
                    <a:pt x="5370606" y="812548"/>
                  </a:cubicBezTo>
                  <a:lnTo>
                    <a:pt x="4898346" y="812548"/>
                  </a:lnTo>
                  <a:cubicBezTo>
                    <a:pt x="4902202" y="852775"/>
                    <a:pt x="4923405" y="891087"/>
                    <a:pt x="4958102" y="914074"/>
                  </a:cubicBezTo>
                  <a:cubicBezTo>
                    <a:pt x="5000509" y="940892"/>
                    <a:pt x="5050626" y="954301"/>
                    <a:pt x="5100743" y="952386"/>
                  </a:cubicBezTo>
                  <a:cubicBezTo>
                    <a:pt x="5137368" y="952386"/>
                    <a:pt x="5175920" y="948554"/>
                    <a:pt x="5212544" y="942808"/>
                  </a:cubicBezTo>
                  <a:cubicBezTo>
                    <a:pt x="5243385" y="937061"/>
                    <a:pt x="5274226" y="927483"/>
                    <a:pt x="5305068" y="914074"/>
                  </a:cubicBezTo>
                  <a:lnTo>
                    <a:pt x="5333982" y="1082645"/>
                  </a:lnTo>
                  <a:cubicBezTo>
                    <a:pt x="5320489" y="1090308"/>
                    <a:pt x="5305068" y="1094139"/>
                    <a:pt x="5289647" y="1099886"/>
                  </a:cubicBezTo>
                  <a:cubicBezTo>
                    <a:pt x="5268444" y="1105632"/>
                    <a:pt x="5247240" y="1111379"/>
                    <a:pt x="5226037" y="1113295"/>
                  </a:cubicBezTo>
                  <a:cubicBezTo>
                    <a:pt x="5202906" y="1117126"/>
                    <a:pt x="5179775" y="1120957"/>
                    <a:pt x="5152788" y="1124788"/>
                  </a:cubicBezTo>
                  <a:cubicBezTo>
                    <a:pt x="5127730" y="1126704"/>
                    <a:pt x="5100743" y="1128619"/>
                    <a:pt x="5073757" y="1128619"/>
                  </a:cubicBezTo>
                  <a:cubicBezTo>
                    <a:pt x="5014002" y="1130535"/>
                    <a:pt x="4956174" y="1120957"/>
                    <a:pt x="4900274" y="1099886"/>
                  </a:cubicBezTo>
                  <a:cubicBezTo>
                    <a:pt x="4854012" y="1082645"/>
                    <a:pt x="4813533" y="1055827"/>
                    <a:pt x="4778836" y="1021347"/>
                  </a:cubicBezTo>
                  <a:cubicBezTo>
                    <a:pt x="4746067" y="986866"/>
                    <a:pt x="4722936" y="944723"/>
                    <a:pt x="4707515" y="900665"/>
                  </a:cubicBezTo>
                  <a:cubicBezTo>
                    <a:pt x="4692095" y="848944"/>
                    <a:pt x="4684385" y="797223"/>
                    <a:pt x="4686312" y="747418"/>
                  </a:cubicBezTo>
                  <a:moveTo>
                    <a:pt x="5173992" y="668879"/>
                  </a:moveTo>
                  <a:cubicBezTo>
                    <a:pt x="5173992" y="651639"/>
                    <a:pt x="5170137" y="634399"/>
                    <a:pt x="5164354" y="617159"/>
                  </a:cubicBezTo>
                  <a:cubicBezTo>
                    <a:pt x="5160499" y="599918"/>
                    <a:pt x="5150861" y="586509"/>
                    <a:pt x="5141223" y="573100"/>
                  </a:cubicBezTo>
                  <a:cubicBezTo>
                    <a:pt x="5129657" y="559691"/>
                    <a:pt x="5116164" y="548198"/>
                    <a:pt x="5100743" y="540535"/>
                  </a:cubicBezTo>
                  <a:cubicBezTo>
                    <a:pt x="5081467" y="530957"/>
                    <a:pt x="5062191" y="527126"/>
                    <a:pt x="5040988" y="527126"/>
                  </a:cubicBezTo>
                  <a:cubicBezTo>
                    <a:pt x="5019785" y="527126"/>
                    <a:pt x="5000509" y="530957"/>
                    <a:pt x="4981233" y="540535"/>
                  </a:cubicBezTo>
                  <a:cubicBezTo>
                    <a:pt x="4965812" y="548198"/>
                    <a:pt x="4952319" y="557775"/>
                    <a:pt x="4940754" y="571185"/>
                  </a:cubicBezTo>
                  <a:cubicBezTo>
                    <a:pt x="4929188" y="584594"/>
                    <a:pt x="4919550" y="599918"/>
                    <a:pt x="4913767" y="617159"/>
                  </a:cubicBezTo>
                  <a:cubicBezTo>
                    <a:pt x="4907984" y="634399"/>
                    <a:pt x="4904130" y="651639"/>
                    <a:pt x="4902202" y="668879"/>
                  </a:cubicBezTo>
                  <a:lnTo>
                    <a:pt x="5173992" y="668879"/>
                  </a:lnTo>
                  <a:moveTo>
                    <a:pt x="3896000" y="400698"/>
                  </a:moveTo>
                  <a:cubicBezTo>
                    <a:pt x="3940335" y="389204"/>
                    <a:pt x="3986597" y="379626"/>
                    <a:pt x="4032859" y="371964"/>
                  </a:cubicBezTo>
                  <a:cubicBezTo>
                    <a:pt x="4090687" y="362386"/>
                    <a:pt x="4150442" y="358555"/>
                    <a:pt x="4208270" y="358555"/>
                  </a:cubicBezTo>
                  <a:cubicBezTo>
                    <a:pt x="4260315" y="356639"/>
                    <a:pt x="4312359" y="366217"/>
                    <a:pt x="4362477" y="383457"/>
                  </a:cubicBezTo>
                  <a:cubicBezTo>
                    <a:pt x="4401029" y="396866"/>
                    <a:pt x="4435725" y="419854"/>
                    <a:pt x="4460784" y="450503"/>
                  </a:cubicBezTo>
                  <a:cubicBezTo>
                    <a:pt x="4485842" y="481152"/>
                    <a:pt x="4503191" y="517548"/>
                    <a:pt x="4512829" y="555860"/>
                  </a:cubicBezTo>
                  <a:cubicBezTo>
                    <a:pt x="4524394" y="599918"/>
                    <a:pt x="4528250" y="645892"/>
                    <a:pt x="4528250" y="691866"/>
                  </a:cubicBezTo>
                  <a:lnTo>
                    <a:pt x="4528250" y="1103717"/>
                  </a:lnTo>
                  <a:lnTo>
                    <a:pt x="4321997" y="1103717"/>
                  </a:lnTo>
                  <a:lnTo>
                    <a:pt x="4321997" y="718684"/>
                  </a:lnTo>
                  <a:cubicBezTo>
                    <a:pt x="4321997" y="651639"/>
                    <a:pt x="4312359" y="605665"/>
                    <a:pt x="4295011" y="576931"/>
                  </a:cubicBezTo>
                  <a:cubicBezTo>
                    <a:pt x="4277663" y="550113"/>
                    <a:pt x="4244894" y="534789"/>
                    <a:pt x="4196704" y="534789"/>
                  </a:cubicBezTo>
                  <a:cubicBezTo>
                    <a:pt x="4181284" y="534789"/>
                    <a:pt x="4165862" y="534789"/>
                    <a:pt x="4148514" y="536704"/>
                  </a:cubicBezTo>
                  <a:cubicBezTo>
                    <a:pt x="4131166" y="536704"/>
                    <a:pt x="4117673" y="538620"/>
                    <a:pt x="4104180" y="540535"/>
                  </a:cubicBezTo>
                  <a:lnTo>
                    <a:pt x="4104180" y="1103717"/>
                  </a:lnTo>
                  <a:lnTo>
                    <a:pt x="3896000" y="1103717"/>
                  </a:lnTo>
                  <a:lnTo>
                    <a:pt x="3896000" y="400698"/>
                  </a:lnTo>
                  <a:moveTo>
                    <a:pt x="3749504" y="559691"/>
                  </a:moveTo>
                  <a:cubicBezTo>
                    <a:pt x="3730228" y="555860"/>
                    <a:pt x="3709024" y="550113"/>
                    <a:pt x="3683965" y="546282"/>
                  </a:cubicBezTo>
                  <a:cubicBezTo>
                    <a:pt x="3656979" y="540535"/>
                    <a:pt x="3629993" y="538620"/>
                    <a:pt x="3603007" y="538620"/>
                  </a:cubicBezTo>
                  <a:cubicBezTo>
                    <a:pt x="3587586" y="538620"/>
                    <a:pt x="3572165" y="540535"/>
                    <a:pt x="3554817" y="542451"/>
                  </a:cubicBezTo>
                  <a:cubicBezTo>
                    <a:pt x="3541324" y="544366"/>
                    <a:pt x="3527831" y="546282"/>
                    <a:pt x="3514338" y="550113"/>
                  </a:cubicBezTo>
                  <a:lnTo>
                    <a:pt x="3514338" y="1107548"/>
                  </a:lnTo>
                  <a:lnTo>
                    <a:pt x="3306158" y="1107548"/>
                  </a:lnTo>
                  <a:lnTo>
                    <a:pt x="3306158" y="414107"/>
                  </a:lnTo>
                  <a:cubicBezTo>
                    <a:pt x="3348565" y="398782"/>
                    <a:pt x="3392900" y="387289"/>
                    <a:pt x="3437234" y="377711"/>
                  </a:cubicBezTo>
                  <a:cubicBezTo>
                    <a:pt x="3493134" y="364302"/>
                    <a:pt x="3550962" y="358555"/>
                    <a:pt x="3606862" y="360470"/>
                  </a:cubicBezTo>
                  <a:cubicBezTo>
                    <a:pt x="3620355" y="360470"/>
                    <a:pt x="3633848" y="362386"/>
                    <a:pt x="3647341" y="362386"/>
                  </a:cubicBezTo>
                  <a:cubicBezTo>
                    <a:pt x="3662762" y="362386"/>
                    <a:pt x="3678183" y="364302"/>
                    <a:pt x="3695531" y="368133"/>
                  </a:cubicBezTo>
                  <a:cubicBezTo>
                    <a:pt x="3710952" y="370048"/>
                    <a:pt x="3726372" y="371964"/>
                    <a:pt x="3743721" y="375795"/>
                  </a:cubicBezTo>
                  <a:cubicBezTo>
                    <a:pt x="3757214" y="377711"/>
                    <a:pt x="3770707" y="381542"/>
                    <a:pt x="3784200" y="387289"/>
                  </a:cubicBezTo>
                  <a:lnTo>
                    <a:pt x="3749504" y="559691"/>
                  </a:lnTo>
                  <a:moveTo>
                    <a:pt x="2456091" y="747418"/>
                  </a:moveTo>
                  <a:cubicBezTo>
                    <a:pt x="2454164" y="689951"/>
                    <a:pt x="2465729" y="632483"/>
                    <a:pt x="2485005" y="578847"/>
                  </a:cubicBezTo>
                  <a:cubicBezTo>
                    <a:pt x="2502353" y="532873"/>
                    <a:pt x="2529340" y="492646"/>
                    <a:pt x="2564036" y="456250"/>
                  </a:cubicBezTo>
                  <a:cubicBezTo>
                    <a:pt x="2596805" y="423685"/>
                    <a:pt x="2633430" y="398782"/>
                    <a:pt x="2675836" y="383457"/>
                  </a:cubicBezTo>
                  <a:cubicBezTo>
                    <a:pt x="2718243" y="366217"/>
                    <a:pt x="2762578" y="358555"/>
                    <a:pt x="2806912" y="358555"/>
                  </a:cubicBezTo>
                  <a:cubicBezTo>
                    <a:pt x="2911003" y="358555"/>
                    <a:pt x="2993889" y="391120"/>
                    <a:pt x="3053644" y="454334"/>
                  </a:cubicBezTo>
                  <a:cubicBezTo>
                    <a:pt x="3113399" y="517548"/>
                    <a:pt x="3144240" y="611412"/>
                    <a:pt x="3144240" y="732094"/>
                  </a:cubicBezTo>
                  <a:cubicBezTo>
                    <a:pt x="3144240" y="743587"/>
                    <a:pt x="3144240" y="756996"/>
                    <a:pt x="3142313" y="772321"/>
                  </a:cubicBezTo>
                  <a:cubicBezTo>
                    <a:pt x="3140386" y="787645"/>
                    <a:pt x="3140386" y="799139"/>
                    <a:pt x="3140386" y="810632"/>
                  </a:cubicBezTo>
                  <a:lnTo>
                    <a:pt x="2668126" y="810632"/>
                  </a:lnTo>
                  <a:cubicBezTo>
                    <a:pt x="2671981" y="850860"/>
                    <a:pt x="2693185" y="889171"/>
                    <a:pt x="2727881" y="912158"/>
                  </a:cubicBezTo>
                  <a:cubicBezTo>
                    <a:pt x="2770288" y="938977"/>
                    <a:pt x="2820406" y="952386"/>
                    <a:pt x="2870523" y="950470"/>
                  </a:cubicBezTo>
                  <a:cubicBezTo>
                    <a:pt x="2907147" y="950470"/>
                    <a:pt x="2945699" y="946639"/>
                    <a:pt x="2982323" y="940892"/>
                  </a:cubicBezTo>
                  <a:cubicBezTo>
                    <a:pt x="3013165" y="935145"/>
                    <a:pt x="3044006" y="925567"/>
                    <a:pt x="3072920" y="914074"/>
                  </a:cubicBezTo>
                  <a:lnTo>
                    <a:pt x="3101834" y="1082645"/>
                  </a:lnTo>
                  <a:cubicBezTo>
                    <a:pt x="3088340" y="1090308"/>
                    <a:pt x="3072920" y="1094139"/>
                    <a:pt x="3057499" y="1099886"/>
                  </a:cubicBezTo>
                  <a:cubicBezTo>
                    <a:pt x="3036296" y="1105632"/>
                    <a:pt x="3015092" y="1111379"/>
                    <a:pt x="2993889" y="1113295"/>
                  </a:cubicBezTo>
                  <a:cubicBezTo>
                    <a:pt x="2970757" y="1117126"/>
                    <a:pt x="2947627" y="1120957"/>
                    <a:pt x="2920641" y="1124788"/>
                  </a:cubicBezTo>
                  <a:cubicBezTo>
                    <a:pt x="2895581" y="1126704"/>
                    <a:pt x="2868595" y="1128619"/>
                    <a:pt x="2841609" y="1128619"/>
                  </a:cubicBezTo>
                  <a:cubicBezTo>
                    <a:pt x="2781854" y="1130535"/>
                    <a:pt x="2724026" y="1120957"/>
                    <a:pt x="2668126" y="1099886"/>
                  </a:cubicBezTo>
                  <a:cubicBezTo>
                    <a:pt x="2621864" y="1082645"/>
                    <a:pt x="2581384" y="1055827"/>
                    <a:pt x="2546688" y="1021347"/>
                  </a:cubicBezTo>
                  <a:cubicBezTo>
                    <a:pt x="2513919" y="986866"/>
                    <a:pt x="2490788" y="944723"/>
                    <a:pt x="2475367" y="900665"/>
                  </a:cubicBezTo>
                  <a:cubicBezTo>
                    <a:pt x="2463802" y="848944"/>
                    <a:pt x="2456091" y="799139"/>
                    <a:pt x="2456091" y="747418"/>
                  </a:cubicBezTo>
                  <a:moveTo>
                    <a:pt x="2945699" y="668879"/>
                  </a:moveTo>
                  <a:cubicBezTo>
                    <a:pt x="2945699" y="651639"/>
                    <a:pt x="2941844" y="634399"/>
                    <a:pt x="2936061" y="617159"/>
                  </a:cubicBezTo>
                  <a:cubicBezTo>
                    <a:pt x="2932206" y="599918"/>
                    <a:pt x="2922568" y="586509"/>
                    <a:pt x="2912930" y="573100"/>
                  </a:cubicBezTo>
                  <a:cubicBezTo>
                    <a:pt x="2901365" y="559691"/>
                    <a:pt x="2887871" y="548198"/>
                    <a:pt x="2872451" y="540535"/>
                  </a:cubicBezTo>
                  <a:cubicBezTo>
                    <a:pt x="2853175" y="530957"/>
                    <a:pt x="2833899" y="527126"/>
                    <a:pt x="2812695" y="527126"/>
                  </a:cubicBezTo>
                  <a:cubicBezTo>
                    <a:pt x="2791492" y="527126"/>
                    <a:pt x="2772216" y="530957"/>
                    <a:pt x="2752940" y="540535"/>
                  </a:cubicBezTo>
                  <a:cubicBezTo>
                    <a:pt x="2737519" y="548198"/>
                    <a:pt x="2722098" y="557775"/>
                    <a:pt x="2710533" y="571185"/>
                  </a:cubicBezTo>
                  <a:cubicBezTo>
                    <a:pt x="2698967" y="584594"/>
                    <a:pt x="2689330" y="599918"/>
                    <a:pt x="2683547" y="617159"/>
                  </a:cubicBezTo>
                  <a:cubicBezTo>
                    <a:pt x="2677764" y="634399"/>
                    <a:pt x="2673909" y="651639"/>
                    <a:pt x="2671981" y="668879"/>
                  </a:cubicBezTo>
                  <a:lnTo>
                    <a:pt x="2945699" y="668879"/>
                  </a:lnTo>
                  <a:moveTo>
                    <a:pt x="2118763" y="735925"/>
                  </a:moveTo>
                  <a:cubicBezTo>
                    <a:pt x="2118763" y="601834"/>
                    <a:pt x="2068646" y="536704"/>
                    <a:pt x="1970339" y="536704"/>
                  </a:cubicBezTo>
                  <a:cubicBezTo>
                    <a:pt x="1949135" y="536704"/>
                    <a:pt x="1927932" y="538620"/>
                    <a:pt x="1906728" y="544366"/>
                  </a:cubicBezTo>
                  <a:cubicBezTo>
                    <a:pt x="1889380" y="548198"/>
                    <a:pt x="1872032" y="555860"/>
                    <a:pt x="1856611" y="565438"/>
                  </a:cubicBezTo>
                  <a:lnTo>
                    <a:pt x="1856611" y="940892"/>
                  </a:lnTo>
                  <a:cubicBezTo>
                    <a:pt x="1866249" y="942808"/>
                    <a:pt x="1879742" y="944723"/>
                    <a:pt x="1895163" y="946639"/>
                  </a:cubicBezTo>
                  <a:cubicBezTo>
                    <a:pt x="1910584" y="948554"/>
                    <a:pt x="1927932" y="948554"/>
                    <a:pt x="1947208" y="948554"/>
                  </a:cubicBezTo>
                  <a:cubicBezTo>
                    <a:pt x="1997325" y="952386"/>
                    <a:pt x="2045515" y="931314"/>
                    <a:pt x="2076356" y="891087"/>
                  </a:cubicBezTo>
                  <a:cubicBezTo>
                    <a:pt x="2105270" y="845113"/>
                    <a:pt x="2120691" y="791477"/>
                    <a:pt x="2118763" y="735925"/>
                  </a:cubicBezTo>
                  <a:moveTo>
                    <a:pt x="2330798" y="743587"/>
                  </a:moveTo>
                  <a:cubicBezTo>
                    <a:pt x="2330798" y="797223"/>
                    <a:pt x="2323088" y="850860"/>
                    <a:pt x="2303812" y="902580"/>
                  </a:cubicBezTo>
                  <a:cubicBezTo>
                    <a:pt x="2288391" y="948554"/>
                    <a:pt x="2263332" y="988782"/>
                    <a:pt x="2230563" y="1023262"/>
                  </a:cubicBezTo>
                  <a:cubicBezTo>
                    <a:pt x="2195867" y="1057743"/>
                    <a:pt x="2155387" y="1084561"/>
                    <a:pt x="2111053" y="1101801"/>
                  </a:cubicBezTo>
                  <a:cubicBezTo>
                    <a:pt x="2059008" y="1120957"/>
                    <a:pt x="2005035" y="1128619"/>
                    <a:pt x="1949135" y="1128619"/>
                  </a:cubicBezTo>
                  <a:cubicBezTo>
                    <a:pt x="1924077" y="1128619"/>
                    <a:pt x="1897090" y="1126704"/>
                    <a:pt x="1870104" y="1124788"/>
                  </a:cubicBezTo>
                  <a:cubicBezTo>
                    <a:pt x="1843118" y="1122873"/>
                    <a:pt x="1816132" y="1119041"/>
                    <a:pt x="1789146" y="1117126"/>
                  </a:cubicBezTo>
                  <a:cubicBezTo>
                    <a:pt x="1764087" y="1113295"/>
                    <a:pt x="1739028" y="1109464"/>
                    <a:pt x="1713969" y="1103717"/>
                  </a:cubicBezTo>
                  <a:cubicBezTo>
                    <a:pt x="1688911" y="1099886"/>
                    <a:pt x="1667707" y="1094139"/>
                    <a:pt x="1650359" y="1086476"/>
                  </a:cubicBezTo>
                  <a:lnTo>
                    <a:pt x="1650359" y="61639"/>
                  </a:lnTo>
                  <a:lnTo>
                    <a:pt x="1858539" y="29074"/>
                  </a:lnTo>
                  <a:lnTo>
                    <a:pt x="1858539" y="393035"/>
                  </a:lnTo>
                  <a:cubicBezTo>
                    <a:pt x="1881670" y="383457"/>
                    <a:pt x="1906728" y="375795"/>
                    <a:pt x="1931787" y="370048"/>
                  </a:cubicBezTo>
                  <a:cubicBezTo>
                    <a:pt x="1958773" y="364302"/>
                    <a:pt x="1985760" y="362386"/>
                    <a:pt x="2012746" y="362386"/>
                  </a:cubicBezTo>
                  <a:cubicBezTo>
                    <a:pt x="2060935" y="362386"/>
                    <a:pt x="2107198" y="370048"/>
                    <a:pt x="2151532" y="391120"/>
                  </a:cubicBezTo>
                  <a:cubicBezTo>
                    <a:pt x="2190084" y="408360"/>
                    <a:pt x="2224780" y="435178"/>
                    <a:pt x="2251767" y="467743"/>
                  </a:cubicBezTo>
                  <a:cubicBezTo>
                    <a:pt x="2280681" y="504139"/>
                    <a:pt x="2301884" y="544366"/>
                    <a:pt x="2313450" y="588425"/>
                  </a:cubicBezTo>
                  <a:cubicBezTo>
                    <a:pt x="2325015" y="636314"/>
                    <a:pt x="2330798" y="689951"/>
                    <a:pt x="2330798" y="743587"/>
                  </a:cubicBezTo>
                  <a:moveTo>
                    <a:pt x="1451817" y="1080730"/>
                  </a:moveTo>
                  <a:cubicBezTo>
                    <a:pt x="1407483" y="1092223"/>
                    <a:pt x="1361221" y="1101801"/>
                    <a:pt x="1314959" y="1107548"/>
                  </a:cubicBezTo>
                  <a:cubicBezTo>
                    <a:pt x="1257131" y="1117126"/>
                    <a:pt x="1197376" y="1120957"/>
                    <a:pt x="1139548" y="1120957"/>
                  </a:cubicBezTo>
                  <a:cubicBezTo>
                    <a:pt x="1085576" y="1122873"/>
                    <a:pt x="1033531" y="1113295"/>
                    <a:pt x="983413" y="1096054"/>
                  </a:cubicBezTo>
                  <a:cubicBezTo>
                    <a:pt x="944861" y="1080730"/>
                    <a:pt x="912093" y="1057743"/>
                    <a:pt x="885106" y="1027093"/>
                  </a:cubicBezTo>
                  <a:cubicBezTo>
                    <a:pt x="860048" y="994529"/>
                    <a:pt x="842699" y="958132"/>
                    <a:pt x="833061" y="917905"/>
                  </a:cubicBezTo>
                  <a:cubicBezTo>
                    <a:pt x="821496" y="873847"/>
                    <a:pt x="817640" y="825957"/>
                    <a:pt x="817640" y="779983"/>
                  </a:cubicBezTo>
                  <a:lnTo>
                    <a:pt x="817640" y="375795"/>
                  </a:lnTo>
                  <a:lnTo>
                    <a:pt x="1025820" y="375795"/>
                  </a:lnTo>
                  <a:lnTo>
                    <a:pt x="1025820" y="756996"/>
                  </a:lnTo>
                  <a:cubicBezTo>
                    <a:pt x="1025820" y="824042"/>
                    <a:pt x="1035458" y="871931"/>
                    <a:pt x="1052807" y="900665"/>
                  </a:cubicBezTo>
                  <a:cubicBezTo>
                    <a:pt x="1070155" y="929399"/>
                    <a:pt x="1102924" y="944723"/>
                    <a:pt x="1151113" y="944723"/>
                  </a:cubicBezTo>
                  <a:cubicBezTo>
                    <a:pt x="1166534" y="944723"/>
                    <a:pt x="1181955" y="944723"/>
                    <a:pt x="1199303" y="942808"/>
                  </a:cubicBezTo>
                  <a:cubicBezTo>
                    <a:pt x="1216652" y="940892"/>
                    <a:pt x="1230145" y="940892"/>
                    <a:pt x="1243638" y="937061"/>
                  </a:cubicBezTo>
                  <a:lnTo>
                    <a:pt x="1243638" y="375795"/>
                  </a:lnTo>
                  <a:lnTo>
                    <a:pt x="1451817" y="375795"/>
                  </a:lnTo>
                  <a:lnTo>
                    <a:pt x="1451817" y="1080730"/>
                  </a:lnTo>
                  <a:moveTo>
                    <a:pt x="237436" y="640146"/>
                  </a:moveTo>
                  <a:cubicBezTo>
                    <a:pt x="258640" y="617159"/>
                    <a:pt x="277916" y="594172"/>
                    <a:pt x="301047" y="571185"/>
                  </a:cubicBezTo>
                  <a:cubicBezTo>
                    <a:pt x="322250" y="546282"/>
                    <a:pt x="343454" y="523295"/>
                    <a:pt x="364657" y="500308"/>
                  </a:cubicBezTo>
                  <a:cubicBezTo>
                    <a:pt x="385861" y="475405"/>
                    <a:pt x="405137" y="454334"/>
                    <a:pt x="422485" y="433263"/>
                  </a:cubicBezTo>
                  <a:cubicBezTo>
                    <a:pt x="439833" y="412191"/>
                    <a:pt x="457181" y="393035"/>
                    <a:pt x="470674" y="377711"/>
                  </a:cubicBezTo>
                  <a:lnTo>
                    <a:pt x="717406" y="377711"/>
                  </a:lnTo>
                  <a:cubicBezTo>
                    <a:pt x="667289" y="433263"/>
                    <a:pt x="619099" y="488814"/>
                    <a:pt x="572837" y="540535"/>
                  </a:cubicBezTo>
                  <a:cubicBezTo>
                    <a:pt x="524647" y="592256"/>
                    <a:pt x="474530" y="645892"/>
                    <a:pt x="418630" y="699529"/>
                  </a:cubicBezTo>
                  <a:cubicBezTo>
                    <a:pt x="449471" y="728262"/>
                    <a:pt x="478385" y="756996"/>
                    <a:pt x="505371" y="789561"/>
                  </a:cubicBezTo>
                  <a:cubicBezTo>
                    <a:pt x="534285" y="824042"/>
                    <a:pt x="563199" y="858522"/>
                    <a:pt x="592113" y="896834"/>
                  </a:cubicBezTo>
                  <a:cubicBezTo>
                    <a:pt x="619099" y="933230"/>
                    <a:pt x="646085" y="971542"/>
                    <a:pt x="669216" y="1007938"/>
                  </a:cubicBezTo>
                  <a:cubicBezTo>
                    <a:pt x="692347" y="1044334"/>
                    <a:pt x="711623" y="1078814"/>
                    <a:pt x="727044" y="1109464"/>
                  </a:cubicBezTo>
                  <a:lnTo>
                    <a:pt x="488023" y="1109464"/>
                  </a:lnTo>
                  <a:cubicBezTo>
                    <a:pt x="472602" y="1084561"/>
                    <a:pt x="455254" y="1059658"/>
                    <a:pt x="435978" y="1030925"/>
                  </a:cubicBezTo>
                  <a:cubicBezTo>
                    <a:pt x="416702" y="1002191"/>
                    <a:pt x="395499" y="973457"/>
                    <a:pt x="376223" y="942808"/>
                  </a:cubicBezTo>
                  <a:cubicBezTo>
                    <a:pt x="355019" y="914074"/>
                    <a:pt x="331888" y="885340"/>
                    <a:pt x="306829" y="858522"/>
                  </a:cubicBezTo>
                  <a:cubicBezTo>
                    <a:pt x="285626" y="833619"/>
                    <a:pt x="262495" y="810632"/>
                    <a:pt x="237436" y="791477"/>
                  </a:cubicBezTo>
                  <a:lnTo>
                    <a:pt x="237436" y="1111379"/>
                  </a:lnTo>
                  <a:lnTo>
                    <a:pt x="29257" y="1111379"/>
                  </a:lnTo>
                  <a:lnTo>
                    <a:pt x="29257" y="61639"/>
                  </a:lnTo>
                  <a:lnTo>
                    <a:pt x="237436" y="29074"/>
                  </a:lnTo>
                  <a:lnTo>
                    <a:pt x="237436" y="640146"/>
                  </a:lnTo>
                </a:path>
              </a:pathLst>
            </a:custGeom>
            <a:grpFill/>
            <a:ln w="19276" cap="flat">
              <a:noFill/>
              <a:prstDash val="solid"/>
              <a:miter/>
            </a:ln>
          </p:spPr>
          <p:txBody>
            <a:bodyPr rtlCol="0" anchor="ctr"/>
            <a:lstStyle/>
            <a:p>
              <a:endParaRPr lang="en-US" dirty="0"/>
            </a:p>
          </p:txBody>
        </p:sp>
      </p:grpSp>
      <p:sp>
        <p:nvSpPr>
          <p:cNvPr id="135" name="Rectangle 134">
            <a:extLst>
              <a:ext uri="{FF2B5EF4-FFF2-40B4-BE49-F238E27FC236}">
                <a16:creationId xmlns:a16="http://schemas.microsoft.com/office/drawing/2014/main" id="{EF8A9DC5-DF41-44AE-BEFC-962B8DC33036}"/>
              </a:ext>
            </a:extLst>
          </p:cNvPr>
          <p:cNvSpPr/>
          <p:nvPr/>
        </p:nvSpPr>
        <p:spPr>
          <a:xfrm>
            <a:off x="944509" y="6413320"/>
            <a:ext cx="1431802" cy="276999"/>
          </a:xfrm>
          <a:prstGeom prst="rect">
            <a:avLst/>
          </a:prstGeom>
        </p:spPr>
        <p:txBody>
          <a:bodyPr wrap="none">
            <a:spAutoFit/>
          </a:bodyPr>
          <a:lstStyle/>
          <a:p>
            <a:r>
              <a:rPr lang="en-US" sz="1200" dirty="0">
                <a:latin typeface="+mj-lt"/>
              </a:rPr>
              <a:t>Modern platform</a:t>
            </a:r>
          </a:p>
        </p:txBody>
      </p:sp>
      <p:grpSp>
        <p:nvGrpSpPr>
          <p:cNvPr id="140" name="Group 146">
            <a:extLst>
              <a:ext uri="{FF2B5EF4-FFF2-40B4-BE49-F238E27FC236}">
                <a16:creationId xmlns:a16="http://schemas.microsoft.com/office/drawing/2014/main" id="{07AACB75-72F7-4D56-9858-CE6505413B9F}"/>
              </a:ext>
            </a:extLst>
          </p:cNvPr>
          <p:cNvGrpSpPr>
            <a:grpSpLocks noChangeAspect="1"/>
          </p:cNvGrpSpPr>
          <p:nvPr/>
        </p:nvGrpSpPr>
        <p:grpSpPr bwMode="auto">
          <a:xfrm>
            <a:off x="588261" y="6429587"/>
            <a:ext cx="325951" cy="244463"/>
            <a:chOff x="3411" y="1038"/>
            <a:chExt cx="312" cy="234"/>
          </a:xfrm>
        </p:grpSpPr>
        <p:sp>
          <p:nvSpPr>
            <p:cNvPr id="141" name="AutoShape 145">
              <a:extLst>
                <a:ext uri="{FF2B5EF4-FFF2-40B4-BE49-F238E27FC236}">
                  <a16:creationId xmlns:a16="http://schemas.microsoft.com/office/drawing/2014/main" id="{96089852-190B-421E-A788-49F99A9CF700}"/>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Rectangle 147">
              <a:extLst>
                <a:ext uri="{FF2B5EF4-FFF2-40B4-BE49-F238E27FC236}">
                  <a16:creationId xmlns:a16="http://schemas.microsoft.com/office/drawing/2014/main" id="{10469FD5-847B-46C2-BB50-4ECBA1CDA3E8}"/>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Rectangle 148">
              <a:extLst>
                <a:ext uri="{FF2B5EF4-FFF2-40B4-BE49-F238E27FC236}">
                  <a16:creationId xmlns:a16="http://schemas.microsoft.com/office/drawing/2014/main" id="{B8BDE6A1-58DC-4B9C-BBA7-F2278069B655}"/>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Oval 149">
              <a:extLst>
                <a:ext uri="{FF2B5EF4-FFF2-40B4-BE49-F238E27FC236}">
                  <a16:creationId xmlns:a16="http://schemas.microsoft.com/office/drawing/2014/main" id="{D936612F-1BA7-4F5C-A6E6-0C1F8C127733}"/>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Oval 150">
              <a:extLst>
                <a:ext uri="{FF2B5EF4-FFF2-40B4-BE49-F238E27FC236}">
                  <a16:creationId xmlns:a16="http://schemas.microsoft.com/office/drawing/2014/main" id="{7CB0D0A4-0A5A-46CA-8A44-2EED0F5FA5A9}"/>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Oval 151">
              <a:extLst>
                <a:ext uri="{FF2B5EF4-FFF2-40B4-BE49-F238E27FC236}">
                  <a16:creationId xmlns:a16="http://schemas.microsoft.com/office/drawing/2014/main" id="{9F6E1E8F-B668-4149-B2CF-A6F7C4A1282F}"/>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Line 152">
              <a:extLst>
                <a:ext uri="{FF2B5EF4-FFF2-40B4-BE49-F238E27FC236}">
                  <a16:creationId xmlns:a16="http://schemas.microsoft.com/office/drawing/2014/main" id="{1C5E4BEC-BDF4-417E-862F-DE41640B2808}"/>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Line 153">
              <a:extLst>
                <a:ext uri="{FF2B5EF4-FFF2-40B4-BE49-F238E27FC236}">
                  <a16:creationId xmlns:a16="http://schemas.microsoft.com/office/drawing/2014/main" id="{6EBEE222-C80B-4CEF-ACB0-4FADF9AF4E2D}"/>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Rectangle 154">
              <a:extLst>
                <a:ext uri="{FF2B5EF4-FFF2-40B4-BE49-F238E27FC236}">
                  <a16:creationId xmlns:a16="http://schemas.microsoft.com/office/drawing/2014/main" id="{D87B56E2-8775-41B1-8D27-818B8E836DCC}"/>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Rectangle 155">
              <a:extLst>
                <a:ext uri="{FF2B5EF4-FFF2-40B4-BE49-F238E27FC236}">
                  <a16:creationId xmlns:a16="http://schemas.microsoft.com/office/drawing/2014/main" id="{27CE7FFB-A997-4800-993D-DD9267C9E911}"/>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Rectangle 156">
              <a:extLst>
                <a:ext uri="{FF2B5EF4-FFF2-40B4-BE49-F238E27FC236}">
                  <a16:creationId xmlns:a16="http://schemas.microsoft.com/office/drawing/2014/main" id="{A602BA83-FCCC-4142-B616-272A3480E8A3}"/>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Rectangle 157">
              <a:extLst>
                <a:ext uri="{FF2B5EF4-FFF2-40B4-BE49-F238E27FC236}">
                  <a16:creationId xmlns:a16="http://schemas.microsoft.com/office/drawing/2014/main" id="{1F05718B-A06E-4266-912C-ADB7686FCC3B}"/>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Rectangle 158">
              <a:extLst>
                <a:ext uri="{FF2B5EF4-FFF2-40B4-BE49-F238E27FC236}">
                  <a16:creationId xmlns:a16="http://schemas.microsoft.com/office/drawing/2014/main" id="{EE31B396-A3F5-4229-AB92-4CA604C35294}"/>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Rectangle 159">
              <a:extLst>
                <a:ext uri="{FF2B5EF4-FFF2-40B4-BE49-F238E27FC236}">
                  <a16:creationId xmlns:a16="http://schemas.microsoft.com/office/drawing/2014/main" id="{4B4853F8-654E-46F7-B4AA-1755730B113E}"/>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Rectangle 160">
              <a:extLst>
                <a:ext uri="{FF2B5EF4-FFF2-40B4-BE49-F238E27FC236}">
                  <a16:creationId xmlns:a16="http://schemas.microsoft.com/office/drawing/2014/main" id="{6285E82D-C67E-48FB-B7E0-BE388F2327AF}"/>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Rectangle 161">
              <a:extLst>
                <a:ext uri="{FF2B5EF4-FFF2-40B4-BE49-F238E27FC236}">
                  <a16:creationId xmlns:a16="http://schemas.microsoft.com/office/drawing/2014/main" id="{61292CB4-1230-44C1-8D04-B81B8820F86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Rectangle 162">
              <a:extLst>
                <a:ext uri="{FF2B5EF4-FFF2-40B4-BE49-F238E27FC236}">
                  <a16:creationId xmlns:a16="http://schemas.microsoft.com/office/drawing/2014/main" id="{CD58C59D-4194-4701-95BA-D09F59D06ACE}"/>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Oval 163">
              <a:extLst>
                <a:ext uri="{FF2B5EF4-FFF2-40B4-BE49-F238E27FC236}">
                  <a16:creationId xmlns:a16="http://schemas.microsoft.com/office/drawing/2014/main" id="{CC334B56-AFF8-4DDC-A79C-9AD36B8F1347}"/>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Oval 164">
              <a:extLst>
                <a:ext uri="{FF2B5EF4-FFF2-40B4-BE49-F238E27FC236}">
                  <a16:creationId xmlns:a16="http://schemas.microsoft.com/office/drawing/2014/main" id="{01C23082-A57E-4BC9-9BCC-D4CEBD894848}"/>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Oval 165">
              <a:extLst>
                <a:ext uri="{FF2B5EF4-FFF2-40B4-BE49-F238E27FC236}">
                  <a16:creationId xmlns:a16="http://schemas.microsoft.com/office/drawing/2014/main" id="{B7EFA39A-EB16-41F4-B681-1D10A9E7FA17}"/>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Oval 166">
              <a:extLst>
                <a:ext uri="{FF2B5EF4-FFF2-40B4-BE49-F238E27FC236}">
                  <a16:creationId xmlns:a16="http://schemas.microsoft.com/office/drawing/2014/main" id="{8DD50929-CD57-4801-87D1-3CC9D609E16A}"/>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Oval 167">
              <a:extLst>
                <a:ext uri="{FF2B5EF4-FFF2-40B4-BE49-F238E27FC236}">
                  <a16:creationId xmlns:a16="http://schemas.microsoft.com/office/drawing/2014/main" id="{485870BE-F93D-47B5-AD7E-45ADB258BF5F}"/>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Oval 168">
              <a:extLst>
                <a:ext uri="{FF2B5EF4-FFF2-40B4-BE49-F238E27FC236}">
                  <a16:creationId xmlns:a16="http://schemas.microsoft.com/office/drawing/2014/main" id="{B6179F1E-0F5F-4D53-BCB7-6843623159E1}"/>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Oval 169">
              <a:extLst>
                <a:ext uri="{FF2B5EF4-FFF2-40B4-BE49-F238E27FC236}">
                  <a16:creationId xmlns:a16="http://schemas.microsoft.com/office/drawing/2014/main" id="{2D17E50B-17FB-4664-9E70-BEF5AC9CCCB6}"/>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Oval 170">
              <a:extLst>
                <a:ext uri="{FF2B5EF4-FFF2-40B4-BE49-F238E27FC236}">
                  <a16:creationId xmlns:a16="http://schemas.microsoft.com/office/drawing/2014/main" id="{9B1BD940-1298-404C-8432-366CD0F511E1}"/>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Oval 171">
              <a:extLst>
                <a:ext uri="{FF2B5EF4-FFF2-40B4-BE49-F238E27FC236}">
                  <a16:creationId xmlns:a16="http://schemas.microsoft.com/office/drawing/2014/main" id="{1E698358-B9A0-488B-932D-C21310D9A768}"/>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124" name="Picture 14" descr="image001">
            <a:extLst>
              <a:ext uri="{FF2B5EF4-FFF2-40B4-BE49-F238E27FC236}">
                <a16:creationId xmlns:a16="http://schemas.microsoft.com/office/drawing/2014/main" id="{B8F14016-BF44-44F4-ACED-4AED4A146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4473" y="4407586"/>
            <a:ext cx="1226688" cy="96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7216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Straight Arrow Connector 45">
            <a:extLst>
              <a:ext uri="{FF2B5EF4-FFF2-40B4-BE49-F238E27FC236}">
                <a16:creationId xmlns:a16="http://schemas.microsoft.com/office/drawing/2014/main" id="{DAE557EB-6BAE-4294-9474-9489E0266103}"/>
              </a:ext>
            </a:extLst>
          </p:cNvPr>
          <p:cNvCxnSpPr>
            <a:cxnSpLocks/>
          </p:cNvCxnSpPr>
          <p:nvPr/>
        </p:nvCxnSpPr>
        <p:spPr>
          <a:xfrm>
            <a:off x="8919791"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D21BD2D-C217-4297-BE95-ED0B34225824}"/>
              </a:ext>
            </a:extLst>
          </p:cNvPr>
          <p:cNvSpPr>
            <a:spLocks noGrp="1"/>
          </p:cNvSpPr>
          <p:nvPr>
            <p:ph type="title"/>
          </p:nvPr>
        </p:nvSpPr>
        <p:spPr/>
        <p:txBody>
          <a:bodyPr/>
          <a:lstStyle/>
          <a:p>
            <a:r>
              <a:rPr lang="en-US" dirty="0"/>
              <a:t>Why SQL Server Containers?</a:t>
            </a:r>
          </a:p>
        </p:txBody>
      </p:sp>
      <p:grpSp>
        <p:nvGrpSpPr>
          <p:cNvPr id="4" name="Group 3">
            <a:extLst>
              <a:ext uri="{FF2B5EF4-FFF2-40B4-BE49-F238E27FC236}">
                <a16:creationId xmlns:a16="http://schemas.microsoft.com/office/drawing/2014/main" id="{4913388A-BFF6-41A1-A434-5E6C87AEE646}"/>
              </a:ext>
            </a:extLst>
          </p:cNvPr>
          <p:cNvGrpSpPr/>
          <p:nvPr/>
        </p:nvGrpSpPr>
        <p:grpSpPr>
          <a:xfrm>
            <a:off x="6998948" y="3799791"/>
            <a:ext cx="1176715" cy="1269452"/>
            <a:chOff x="6999202" y="3799896"/>
            <a:chExt cx="1177049" cy="1269812"/>
          </a:xfrm>
        </p:grpSpPr>
        <p:sp>
          <p:nvSpPr>
            <p:cNvPr id="5" name="Rectangle 4">
              <a:extLst>
                <a:ext uri="{FF2B5EF4-FFF2-40B4-BE49-F238E27FC236}">
                  <a16:creationId xmlns:a16="http://schemas.microsoft.com/office/drawing/2014/main" id="{C25E6AD4-A7B6-425F-B8F3-9CE7DAAC54A6}"/>
                </a:ext>
              </a:extLst>
            </p:cNvPr>
            <p:cNvSpPr/>
            <p:nvPr/>
          </p:nvSpPr>
          <p:spPr bwMode="auto">
            <a:xfrm>
              <a:off x="6999202" y="4688856"/>
              <a:ext cx="1177049"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6" name="Rectangle 5">
              <a:extLst>
                <a:ext uri="{FF2B5EF4-FFF2-40B4-BE49-F238E27FC236}">
                  <a16:creationId xmlns:a16="http://schemas.microsoft.com/office/drawing/2014/main" id="{6239AFFE-2F6E-481A-9AD4-1EE991C65CFC}"/>
                </a:ext>
              </a:extLst>
            </p:cNvPr>
            <p:cNvSpPr/>
            <p:nvPr/>
          </p:nvSpPr>
          <p:spPr bwMode="auto">
            <a:xfrm>
              <a:off x="6999202" y="4344952"/>
              <a:ext cx="1177049"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7" name="Rectangle 6">
              <a:extLst>
                <a:ext uri="{FF2B5EF4-FFF2-40B4-BE49-F238E27FC236}">
                  <a16:creationId xmlns:a16="http://schemas.microsoft.com/office/drawing/2014/main" id="{CF16C8CF-EA6C-43F0-A894-8848F8FDC7DB}"/>
                </a:ext>
              </a:extLst>
            </p:cNvPr>
            <p:cNvSpPr/>
            <p:nvPr/>
          </p:nvSpPr>
          <p:spPr bwMode="auto">
            <a:xfrm>
              <a:off x="6999202"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4552E0D-1144-4206-BB48-907B982A73AA}"/>
                </a:ext>
              </a:extLst>
            </p:cNvPr>
            <p:cNvSpPr txBox="1"/>
            <p:nvPr/>
          </p:nvSpPr>
          <p:spPr>
            <a:xfrm>
              <a:off x="720220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9" name="Group 8">
            <a:extLst>
              <a:ext uri="{FF2B5EF4-FFF2-40B4-BE49-F238E27FC236}">
                <a16:creationId xmlns:a16="http://schemas.microsoft.com/office/drawing/2014/main" id="{0B44AEFD-AD98-463E-AC7C-8E40AC686777}"/>
              </a:ext>
            </a:extLst>
          </p:cNvPr>
          <p:cNvGrpSpPr/>
          <p:nvPr/>
        </p:nvGrpSpPr>
        <p:grpSpPr>
          <a:xfrm>
            <a:off x="8319220" y="3799791"/>
            <a:ext cx="1176715" cy="1269452"/>
            <a:chOff x="8319848" y="3799896"/>
            <a:chExt cx="1177049" cy="1269812"/>
          </a:xfrm>
        </p:grpSpPr>
        <p:sp>
          <p:nvSpPr>
            <p:cNvPr id="10" name="Rectangle 9">
              <a:extLst>
                <a:ext uri="{FF2B5EF4-FFF2-40B4-BE49-F238E27FC236}">
                  <a16:creationId xmlns:a16="http://schemas.microsoft.com/office/drawing/2014/main" id="{4C183AF7-2147-4879-802C-2BE413D89F1C}"/>
                </a:ext>
              </a:extLst>
            </p:cNvPr>
            <p:cNvSpPr/>
            <p:nvPr/>
          </p:nvSpPr>
          <p:spPr bwMode="auto">
            <a:xfrm>
              <a:off x="8329594" y="4688856"/>
              <a:ext cx="1167303" cy="274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1" name="Rectangle 10">
              <a:extLst>
                <a:ext uri="{FF2B5EF4-FFF2-40B4-BE49-F238E27FC236}">
                  <a16:creationId xmlns:a16="http://schemas.microsoft.com/office/drawing/2014/main" id="{7AFC5CA9-EDBA-4195-AD32-7CB5B2CE3364}"/>
                </a:ext>
              </a:extLst>
            </p:cNvPr>
            <p:cNvSpPr/>
            <p:nvPr/>
          </p:nvSpPr>
          <p:spPr bwMode="auto">
            <a:xfrm>
              <a:off x="8329594" y="4344952"/>
              <a:ext cx="1167303" cy="274320"/>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12" name="Rectangle 11">
              <a:extLst>
                <a:ext uri="{FF2B5EF4-FFF2-40B4-BE49-F238E27FC236}">
                  <a16:creationId xmlns:a16="http://schemas.microsoft.com/office/drawing/2014/main" id="{472C733C-C133-4323-9B39-C42BE6E1EFC2}"/>
                </a:ext>
              </a:extLst>
            </p:cNvPr>
            <p:cNvSpPr/>
            <p:nvPr/>
          </p:nvSpPr>
          <p:spPr bwMode="auto">
            <a:xfrm>
              <a:off x="8319848" y="3799896"/>
              <a:ext cx="1177049"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6DCFF12-2C88-4514-8643-36A61D099E6A}"/>
                </a:ext>
              </a:extLst>
            </p:cNvPr>
            <p:cNvSpPr txBox="1"/>
            <p:nvPr/>
          </p:nvSpPr>
          <p:spPr>
            <a:xfrm>
              <a:off x="8522214" y="3959514"/>
              <a:ext cx="771264"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grpSp>
        <p:nvGrpSpPr>
          <p:cNvPr id="14" name="Group 13">
            <a:extLst>
              <a:ext uri="{FF2B5EF4-FFF2-40B4-BE49-F238E27FC236}">
                <a16:creationId xmlns:a16="http://schemas.microsoft.com/office/drawing/2014/main" id="{BB34921C-724A-49AC-9294-22F993987071}"/>
              </a:ext>
            </a:extLst>
          </p:cNvPr>
          <p:cNvGrpSpPr/>
          <p:nvPr/>
        </p:nvGrpSpPr>
        <p:grpSpPr>
          <a:xfrm>
            <a:off x="6376845" y="3672782"/>
            <a:ext cx="4588424" cy="2688767"/>
            <a:chOff x="6854159" y="3672851"/>
            <a:chExt cx="4112490" cy="2689529"/>
          </a:xfrm>
        </p:grpSpPr>
        <p:sp>
          <p:nvSpPr>
            <p:cNvPr id="17" name="Rectangle 16">
              <a:extLst>
                <a:ext uri="{FF2B5EF4-FFF2-40B4-BE49-F238E27FC236}">
                  <a16:creationId xmlns:a16="http://schemas.microsoft.com/office/drawing/2014/main" id="{C8E00A58-D1CF-443B-B24C-2D18125E2CAA}"/>
                </a:ext>
              </a:extLst>
            </p:cNvPr>
            <p:cNvSpPr/>
            <p:nvPr/>
          </p:nvSpPr>
          <p:spPr bwMode="auto">
            <a:xfrm>
              <a:off x="7001233" y="5586691"/>
              <a:ext cx="3818342"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 OS</a:t>
              </a:r>
            </a:p>
          </p:txBody>
        </p:sp>
        <p:sp>
          <p:nvSpPr>
            <p:cNvPr id="21" name="Rectangle 20">
              <a:extLst>
                <a:ext uri="{FF2B5EF4-FFF2-40B4-BE49-F238E27FC236}">
                  <a16:creationId xmlns:a16="http://schemas.microsoft.com/office/drawing/2014/main" id="{38282317-3735-45BF-8A89-8A36ED6BED99}"/>
                </a:ext>
              </a:extLst>
            </p:cNvPr>
            <p:cNvSpPr/>
            <p:nvPr/>
          </p:nvSpPr>
          <p:spPr bwMode="auto">
            <a:xfrm rot="16200000">
              <a:off x="6114778" y="4669422"/>
              <a:ext cx="2078045" cy="305131"/>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 Runtime</a:t>
              </a:r>
            </a:p>
          </p:txBody>
        </p:sp>
        <p:sp>
          <p:nvSpPr>
            <p:cNvPr id="15" name="Rectangle 14">
              <a:extLst>
                <a:ext uri="{FF2B5EF4-FFF2-40B4-BE49-F238E27FC236}">
                  <a16:creationId xmlns:a16="http://schemas.microsoft.com/office/drawing/2014/main" id="{57CCD697-0230-4E63-A054-A4B2694C0501}"/>
                </a:ext>
              </a:extLst>
            </p:cNvPr>
            <p:cNvSpPr/>
            <p:nvPr/>
          </p:nvSpPr>
          <p:spPr bwMode="auto">
            <a:xfrm>
              <a:off x="6854159" y="3672851"/>
              <a:ext cx="4112490" cy="268952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5DED070-2B0B-4CB3-B930-7A33062BE206}"/>
                </a:ext>
              </a:extLst>
            </p:cNvPr>
            <p:cNvSpPr/>
            <p:nvPr/>
          </p:nvSpPr>
          <p:spPr bwMode="auto">
            <a:xfrm>
              <a:off x="7001234" y="5943732"/>
              <a:ext cx="3818341" cy="27432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Infrastructure</a:t>
              </a:r>
            </a:p>
          </p:txBody>
        </p:sp>
        <p:sp>
          <p:nvSpPr>
            <p:cNvPr id="18" name="Rectangle 17">
              <a:extLst>
                <a:ext uri="{FF2B5EF4-FFF2-40B4-BE49-F238E27FC236}">
                  <a16:creationId xmlns:a16="http://schemas.microsoft.com/office/drawing/2014/main" id="{9577097F-6B99-42C7-9477-E83E1A63FB62}"/>
                </a:ext>
              </a:extLst>
            </p:cNvPr>
            <p:cNvSpPr/>
            <p:nvPr/>
          </p:nvSpPr>
          <p:spPr bwMode="auto">
            <a:xfrm>
              <a:off x="9800283" y="4702647"/>
              <a:ext cx="1017260" cy="2517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Bins/libs</a:t>
              </a:r>
            </a:p>
          </p:txBody>
        </p:sp>
        <p:sp>
          <p:nvSpPr>
            <p:cNvPr id="19" name="Rectangle 18">
              <a:extLst>
                <a:ext uri="{FF2B5EF4-FFF2-40B4-BE49-F238E27FC236}">
                  <a16:creationId xmlns:a16="http://schemas.microsoft.com/office/drawing/2014/main" id="{61B9F392-07BC-4820-90D9-8AE1397B51B8}"/>
                </a:ext>
              </a:extLst>
            </p:cNvPr>
            <p:cNvSpPr/>
            <p:nvPr/>
          </p:nvSpPr>
          <p:spPr bwMode="auto">
            <a:xfrm>
              <a:off x="9800283" y="4344952"/>
              <a:ext cx="1017260" cy="265979"/>
            </a:xfrm>
            <a:prstGeom prst="rect">
              <a:avLst/>
            </a:prstGeom>
            <a:solidFill>
              <a:srgbClr val="0078D7">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sqlservr</a:t>
              </a:r>
            </a:p>
          </p:txBody>
        </p:sp>
        <p:sp>
          <p:nvSpPr>
            <p:cNvPr id="20" name="Rectangle 19">
              <a:extLst>
                <a:ext uri="{FF2B5EF4-FFF2-40B4-BE49-F238E27FC236}">
                  <a16:creationId xmlns:a16="http://schemas.microsoft.com/office/drawing/2014/main" id="{0878B403-13A7-4EB0-97A8-7F020D644DE7}"/>
                </a:ext>
              </a:extLst>
            </p:cNvPr>
            <p:cNvSpPr/>
            <p:nvPr/>
          </p:nvSpPr>
          <p:spPr bwMode="auto">
            <a:xfrm>
              <a:off x="9800284" y="3799896"/>
              <a:ext cx="1017260" cy="126981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B0A39F65-B2F9-4FB9-8A14-FDF4F8066D92}"/>
                </a:ext>
              </a:extLst>
            </p:cNvPr>
            <p:cNvSpPr txBox="1"/>
            <p:nvPr/>
          </p:nvSpPr>
          <p:spPr>
            <a:xfrm>
              <a:off x="9953651" y="3946629"/>
              <a:ext cx="691068" cy="215505"/>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Container</a:t>
              </a:r>
            </a:p>
          </p:txBody>
        </p:sp>
      </p:grpSp>
      <p:sp>
        <p:nvSpPr>
          <p:cNvPr id="23" name="TextBox 22">
            <a:extLst>
              <a:ext uri="{FF2B5EF4-FFF2-40B4-BE49-F238E27FC236}">
                <a16:creationId xmlns:a16="http://schemas.microsoft.com/office/drawing/2014/main" id="{32169F1A-F17B-42CA-9E8D-91C696DC3BFB}"/>
              </a:ext>
            </a:extLst>
          </p:cNvPr>
          <p:cNvSpPr txBox="1"/>
          <p:nvPr/>
        </p:nvSpPr>
        <p:spPr>
          <a:xfrm>
            <a:off x="1063105" y="1318252"/>
            <a:ext cx="4588424" cy="3200876"/>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Portable</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Run anywhere containers are supported</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Lightweight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Reduced disk, CPU, and memory footprint</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Consistent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Consistent image of SQL Server, scripts, and tools</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D0D0D"/>
                </a:solidFill>
                <a:effectLst/>
                <a:uLnTx/>
                <a:uFillTx/>
                <a:latin typeface="Segoe UI Semibold" panose="020B0502040204020203" pitchFamily="34" charset="0"/>
                <a:ea typeface="+mn-ea"/>
                <a:cs typeface="Segoe UI Semibold" panose="020B0502040204020203" pitchFamily="34" charset="0"/>
              </a:rPr>
              <a:t>Efficient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a:ea typeface="+mn-ea"/>
                <a:cs typeface="+mn-cs"/>
              </a:rPr>
              <a:t>Faster deployment, reduced patching, and </a:t>
            </a:r>
            <a:br>
              <a:rPr kumimoji="0" lang="en-US" sz="1600" b="0" i="0" u="none" strike="noStrike" kern="1200" cap="none" spc="0" normalizeH="0" baseline="0" noProof="0" dirty="0">
                <a:ln>
                  <a:noFill/>
                </a:ln>
                <a:solidFill>
                  <a:srgbClr val="0078D4"/>
                </a:solidFill>
                <a:effectLst/>
                <a:uLnTx/>
                <a:uFillTx/>
                <a:latin typeface="Segoe UI"/>
                <a:ea typeface="+mn-ea"/>
                <a:cs typeface="+mn-cs"/>
              </a:rPr>
            </a:br>
            <a:r>
              <a:rPr kumimoji="0" lang="en-US" sz="1600" b="0" i="0" u="none" strike="noStrike" kern="1200" cap="none" spc="0" normalizeH="0" baseline="0" noProof="0" dirty="0">
                <a:ln>
                  <a:noFill/>
                </a:ln>
                <a:solidFill>
                  <a:srgbClr val="0078D4"/>
                </a:solidFill>
                <a:effectLst/>
                <a:uLnTx/>
                <a:uFillTx/>
                <a:latin typeface="Segoe UI"/>
                <a:ea typeface="+mn-ea"/>
                <a:cs typeface="+mn-cs"/>
              </a:rPr>
              <a:t>less downtime</a:t>
            </a:r>
          </a:p>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8B73CA59-AD0B-471A-B50B-BB6166E8D0DF}"/>
              </a:ext>
            </a:extLst>
          </p:cNvPr>
          <p:cNvSpPr txBox="1"/>
          <p:nvPr/>
        </p:nvSpPr>
        <p:spPr>
          <a:xfrm>
            <a:off x="7402351" y="1321493"/>
            <a:ext cx="3014509" cy="215444"/>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Container configuration</a:t>
            </a:r>
          </a:p>
        </p:txBody>
      </p:sp>
      <p:sp>
        <p:nvSpPr>
          <p:cNvPr id="25" name="Cylinder 812">
            <a:extLst>
              <a:ext uri="{FF2B5EF4-FFF2-40B4-BE49-F238E27FC236}">
                <a16:creationId xmlns:a16="http://schemas.microsoft.com/office/drawing/2014/main" id="{3D424405-E94E-44C6-A676-5B5E90393BEB}"/>
              </a:ext>
            </a:extLst>
          </p:cNvPr>
          <p:cNvSpPr/>
          <p:nvPr/>
        </p:nvSpPr>
        <p:spPr bwMode="auto">
          <a:xfrm>
            <a:off x="8629491" y="2126118"/>
            <a:ext cx="608776" cy="799789"/>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D0D0D"/>
                </a:solidFill>
                <a:effectLst/>
                <a:uLnTx/>
                <a:uFillTx/>
                <a:latin typeface="Segoe UI"/>
                <a:ea typeface="Segoe UI" pitchFamily="34" charset="0"/>
                <a:cs typeface="Segoe UI Semilight" panose="020B0402040204020203" pitchFamily="34" charset="0"/>
              </a:rPr>
              <a:t>Database</a:t>
            </a:r>
          </a:p>
        </p:txBody>
      </p:sp>
      <p:sp>
        <p:nvSpPr>
          <p:cNvPr id="26" name="Rectangle 25">
            <a:extLst>
              <a:ext uri="{FF2B5EF4-FFF2-40B4-BE49-F238E27FC236}">
                <a16:creationId xmlns:a16="http://schemas.microsoft.com/office/drawing/2014/main" id="{9B229649-EFED-4FC1-9C6E-F0552A6C81CC}"/>
              </a:ext>
            </a:extLst>
          </p:cNvPr>
          <p:cNvSpPr/>
          <p:nvPr/>
        </p:nvSpPr>
        <p:spPr bwMode="auto">
          <a:xfrm>
            <a:off x="6376846" y="1637210"/>
            <a:ext cx="4588424" cy="1530420"/>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CD200F81-F71E-4CE6-8686-A44D5FD5F79D}"/>
              </a:ext>
            </a:extLst>
          </p:cNvPr>
          <p:cNvSpPr txBox="1"/>
          <p:nvPr/>
        </p:nvSpPr>
        <p:spPr>
          <a:xfrm>
            <a:off x="8229190" y="1719489"/>
            <a:ext cx="1355884" cy="215444"/>
          </a:xfrm>
          <a:prstGeom prst="rect">
            <a:avLst/>
          </a:prstGeom>
          <a:noFill/>
        </p:spPr>
        <p:txBody>
          <a:bodyPr wrap="non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Persisted storage</a:t>
            </a:r>
          </a:p>
        </p:txBody>
      </p:sp>
      <p:sp>
        <p:nvSpPr>
          <p:cNvPr id="28" name="TextBox 27">
            <a:extLst>
              <a:ext uri="{FF2B5EF4-FFF2-40B4-BE49-F238E27FC236}">
                <a16:creationId xmlns:a16="http://schemas.microsoft.com/office/drawing/2014/main" id="{71814971-CF4F-4C21-871F-762FF8F34E14}"/>
              </a:ext>
            </a:extLst>
          </p:cNvPr>
          <p:cNvSpPr txBox="1"/>
          <p:nvPr/>
        </p:nvSpPr>
        <p:spPr>
          <a:xfrm>
            <a:off x="7640832" y="2556701"/>
            <a:ext cx="588358" cy="48464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Switch for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78D4"/>
                </a:solidFill>
                <a:effectLst/>
                <a:uLnTx/>
                <a:uFillTx/>
                <a:latin typeface="Segoe UI"/>
                <a:ea typeface="+mn-ea"/>
                <a:cs typeface="+mn-cs"/>
              </a:rPr>
              <a:t>simple updates</a:t>
            </a:r>
          </a:p>
        </p:txBody>
      </p:sp>
      <p:cxnSp>
        <p:nvCxnSpPr>
          <p:cNvPr id="29" name="Elbow Connector 5">
            <a:extLst>
              <a:ext uri="{FF2B5EF4-FFF2-40B4-BE49-F238E27FC236}">
                <a16:creationId xmlns:a16="http://schemas.microsoft.com/office/drawing/2014/main" id="{EDCE725E-98A6-45E2-8059-2ACFC7299794}"/>
              </a:ext>
            </a:extLst>
          </p:cNvPr>
          <p:cNvCxnSpPr>
            <a:stCxn id="25" idx="2"/>
            <a:endCxn id="7" idx="0"/>
          </p:cNvCxnSpPr>
          <p:nvPr/>
        </p:nvCxnSpPr>
        <p:spPr>
          <a:xfrm rot="10800000" flipV="1">
            <a:off x="7587304" y="2526013"/>
            <a:ext cx="1042186" cy="1273777"/>
          </a:xfrm>
          <a:prstGeom prst="bentConnector2">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30" name="Group 29">
            <a:extLst>
              <a:ext uri="{FF2B5EF4-FFF2-40B4-BE49-F238E27FC236}">
                <a16:creationId xmlns:a16="http://schemas.microsoft.com/office/drawing/2014/main" id="{63B9112B-860F-453F-A920-B7FB9C48F444}"/>
              </a:ext>
            </a:extLst>
          </p:cNvPr>
          <p:cNvGrpSpPr/>
          <p:nvPr/>
        </p:nvGrpSpPr>
        <p:grpSpPr>
          <a:xfrm>
            <a:off x="524106" y="2802124"/>
            <a:ext cx="349826" cy="438629"/>
            <a:chOff x="13906501" y="3886200"/>
            <a:chExt cx="619125" cy="776287"/>
          </a:xfrm>
        </p:grpSpPr>
        <p:sp>
          <p:nvSpPr>
            <p:cNvPr id="31" name="Freeform 17">
              <a:extLst>
                <a:ext uri="{FF2B5EF4-FFF2-40B4-BE49-F238E27FC236}">
                  <a16:creationId xmlns:a16="http://schemas.microsoft.com/office/drawing/2014/main" id="{66DC7ABB-1F68-4016-8EB8-CDEA81139D4C}"/>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18">
              <a:extLst>
                <a:ext uri="{FF2B5EF4-FFF2-40B4-BE49-F238E27FC236}">
                  <a16:creationId xmlns:a16="http://schemas.microsoft.com/office/drawing/2014/main" id="{F0E4F453-76FF-47CD-8F0D-A1EFD8D2F546}"/>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19">
              <a:extLst>
                <a:ext uri="{FF2B5EF4-FFF2-40B4-BE49-F238E27FC236}">
                  <a16:creationId xmlns:a16="http://schemas.microsoft.com/office/drawing/2014/main" id="{41DC8943-D192-4CAA-9E4C-D0E4B58C27B6}"/>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4" name="Freeform 20">
              <a:extLst>
                <a:ext uri="{FF2B5EF4-FFF2-40B4-BE49-F238E27FC236}">
                  <a16:creationId xmlns:a16="http://schemas.microsoft.com/office/drawing/2014/main" id="{5EAE7BD0-6A8E-434E-A386-700A090E155E}"/>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5" name="Line 21">
              <a:extLst>
                <a:ext uri="{FF2B5EF4-FFF2-40B4-BE49-F238E27FC236}">
                  <a16:creationId xmlns:a16="http://schemas.microsoft.com/office/drawing/2014/main" id="{657B730D-73EC-4C25-BEA9-75647F96CF13}"/>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6" name="Freeform 22">
              <a:extLst>
                <a:ext uri="{FF2B5EF4-FFF2-40B4-BE49-F238E27FC236}">
                  <a16:creationId xmlns:a16="http://schemas.microsoft.com/office/drawing/2014/main" id="{1AE5E43F-FAC4-4828-A6E3-23F32CF52A87}"/>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7" name="Line 23">
              <a:extLst>
                <a:ext uri="{FF2B5EF4-FFF2-40B4-BE49-F238E27FC236}">
                  <a16:creationId xmlns:a16="http://schemas.microsoft.com/office/drawing/2014/main" id="{D4037741-C096-4964-981B-A5C33536181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01" tIns="45700" rIns="91401" bIns="45700" numCol="1" anchor="t" anchorCtr="0" compatLnSpc="1">
              <a:prstTxWarp prst="textNoShape">
                <a:avLst/>
              </a:prstTxWarp>
            </a:bodyPr>
            <a:lstStyle/>
            <a:p>
              <a:pPr marL="0" marR="0" lvl="0" indent="0" algn="l" defTabSz="931327" rtl="0" eaLnBrk="0" fontAlgn="base" latinLnBrk="0" hangingPunct="0">
                <a:lnSpc>
                  <a:spcPct val="100000"/>
                </a:lnSpc>
                <a:spcBef>
                  <a:spcPct val="0"/>
                </a:spcBef>
                <a:spcAft>
                  <a:spcPct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nvGrpSpPr>
          <p:cNvPr id="38" name="Group 37">
            <a:extLst>
              <a:ext uri="{FF2B5EF4-FFF2-40B4-BE49-F238E27FC236}">
                <a16:creationId xmlns:a16="http://schemas.microsoft.com/office/drawing/2014/main" id="{EB8D1E95-73A0-40C0-A7C0-C82FB1116A22}"/>
              </a:ext>
            </a:extLst>
          </p:cNvPr>
          <p:cNvGrpSpPr/>
          <p:nvPr/>
        </p:nvGrpSpPr>
        <p:grpSpPr>
          <a:xfrm>
            <a:off x="510117" y="3581562"/>
            <a:ext cx="377804" cy="377802"/>
            <a:chOff x="2335756" y="3558618"/>
            <a:chExt cx="318744" cy="318742"/>
          </a:xfrm>
        </p:grpSpPr>
        <p:sp>
          <p:nvSpPr>
            <p:cNvPr id="39" name="Freeform 22">
              <a:extLst>
                <a:ext uri="{FF2B5EF4-FFF2-40B4-BE49-F238E27FC236}">
                  <a16:creationId xmlns:a16="http://schemas.microsoft.com/office/drawing/2014/main" id="{B9E605E0-EC13-464E-BE80-85F4D315786F}"/>
                </a:ext>
              </a:extLst>
            </p:cNvPr>
            <p:cNvSpPr>
              <a:spLocks/>
            </p:cNvSpPr>
            <p:nvPr/>
          </p:nvSpPr>
          <p:spPr bwMode="auto">
            <a:xfrm>
              <a:off x="2494292" y="3632444"/>
              <a:ext cx="63671" cy="12167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sp>
          <p:nvSpPr>
            <p:cNvPr id="40" name="Oval 39">
              <a:extLst>
                <a:ext uri="{FF2B5EF4-FFF2-40B4-BE49-F238E27FC236}">
                  <a16:creationId xmlns:a16="http://schemas.microsoft.com/office/drawing/2014/main" id="{8FEF6C1A-AD27-40C3-B203-E8812479EF8D}"/>
                </a:ext>
              </a:extLst>
            </p:cNvPr>
            <p:cNvSpPr/>
            <p:nvPr/>
          </p:nvSpPr>
          <p:spPr bwMode="auto">
            <a:xfrm>
              <a:off x="2335756" y="3558618"/>
              <a:ext cx="318744" cy="318742"/>
            </a:xfrm>
            <a:prstGeom prst="ellips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1A1A1A"/>
                    </a:gs>
                    <a:gs pos="100000">
                      <a:srgbClr val="1A1A1A"/>
                    </a:gs>
                  </a:gsLst>
                  <a:lin ang="5400000" scaled="1"/>
                </a:gradFill>
                <a:effectLst/>
                <a:uLnTx/>
                <a:uFillTx/>
                <a:latin typeface="Segoe UI"/>
                <a:ea typeface="+mn-ea"/>
                <a:cs typeface="+mn-cs"/>
              </a:endParaRPr>
            </a:p>
          </p:txBody>
        </p:sp>
      </p:grpSp>
      <p:sp>
        <p:nvSpPr>
          <p:cNvPr id="41" name="arrow_24">
            <a:extLst>
              <a:ext uri="{FF2B5EF4-FFF2-40B4-BE49-F238E27FC236}">
                <a16:creationId xmlns:a16="http://schemas.microsoft.com/office/drawing/2014/main" id="{4DC6598F-C4DE-4358-B2AF-C5C002575A83}"/>
              </a:ext>
            </a:extLst>
          </p:cNvPr>
          <p:cNvSpPr>
            <a:spLocks noChangeAspect="1" noEditPoints="1"/>
          </p:cNvSpPr>
          <p:nvPr/>
        </p:nvSpPr>
        <p:spPr bwMode="auto">
          <a:xfrm>
            <a:off x="524104" y="1401704"/>
            <a:ext cx="399801" cy="30533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42" name="Picture 41">
            <a:extLst>
              <a:ext uri="{FF2B5EF4-FFF2-40B4-BE49-F238E27FC236}">
                <a16:creationId xmlns:a16="http://schemas.microsoft.com/office/drawing/2014/main" id="{D64FF969-E80C-4D3F-A7A1-06F05CF69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44" y="2088083"/>
            <a:ext cx="393589" cy="418981"/>
          </a:xfrm>
          <a:prstGeom prst="rect">
            <a:avLst/>
          </a:prstGeom>
        </p:spPr>
      </p:pic>
      <p:cxnSp>
        <p:nvCxnSpPr>
          <p:cNvPr id="43" name="Straight Arrow Connector 42">
            <a:extLst>
              <a:ext uri="{FF2B5EF4-FFF2-40B4-BE49-F238E27FC236}">
                <a16:creationId xmlns:a16="http://schemas.microsoft.com/office/drawing/2014/main" id="{86857419-694A-4F19-93A6-F7E452E9FEFE}"/>
              </a:ext>
            </a:extLst>
          </p:cNvPr>
          <p:cNvCxnSpPr>
            <a:cxnSpLocks/>
          </p:cNvCxnSpPr>
          <p:nvPr/>
        </p:nvCxnSpPr>
        <p:spPr>
          <a:xfrm flipV="1">
            <a:off x="8909605" y="2945478"/>
            <a:ext cx="0" cy="8373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A close up of a sign&#10;&#10;Description automatically generated">
            <a:extLst>
              <a:ext uri="{FF2B5EF4-FFF2-40B4-BE49-F238E27FC236}">
                <a16:creationId xmlns:a16="http://schemas.microsoft.com/office/drawing/2014/main" id="{BAE509EB-C892-4046-9EF8-ECFD565117E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54174" y="4610597"/>
            <a:ext cx="3445238" cy="1750952"/>
          </a:xfrm>
          <a:prstGeom prst="rect">
            <a:avLst/>
          </a:prstGeom>
        </p:spPr>
      </p:pic>
      <p:cxnSp>
        <p:nvCxnSpPr>
          <p:cNvPr id="45" name="Straight Arrow Connector 44">
            <a:extLst>
              <a:ext uri="{FF2B5EF4-FFF2-40B4-BE49-F238E27FC236}">
                <a16:creationId xmlns:a16="http://schemas.microsoft.com/office/drawing/2014/main" id="{AF6D85F4-3BEF-49DB-ACB4-B22CD6F0D862}"/>
              </a:ext>
            </a:extLst>
          </p:cNvPr>
          <p:cNvCxnSpPr>
            <a:cxnSpLocks/>
            <a:stCxn id="7" idx="2"/>
          </p:cNvCxnSpPr>
          <p:nvPr/>
        </p:nvCxnSpPr>
        <p:spPr>
          <a:xfrm flipH="1">
            <a:off x="7587305" y="5069243"/>
            <a:ext cx="1"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29046FB-C45D-44AC-93EE-2B4BB130C5FB}"/>
              </a:ext>
            </a:extLst>
          </p:cNvPr>
          <p:cNvCxnSpPr>
            <a:cxnSpLocks/>
          </p:cNvCxnSpPr>
          <p:nvPr/>
        </p:nvCxnSpPr>
        <p:spPr>
          <a:xfrm>
            <a:off x="10189927" y="5069243"/>
            <a:ext cx="0" cy="51683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798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2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Effect transition="in" filter="wipe(up)">
                                      <p:cBhvr>
                                        <p:cTn id="9" dur="500"/>
                                        <p:tgtEl>
                                          <p:spTgt spid="29"/>
                                        </p:tgtEl>
                                      </p:cBhvr>
                                    </p:animEffect>
                                  </p:childTnLst>
                                </p:cTn>
                              </p:par>
                              <p:par>
                                <p:cTn id="10" presetID="9" presetClass="emph" presetSubtype="0" nodeType="withEffect">
                                  <p:stCondLst>
                                    <p:cond delay="0"/>
                                  </p:stCondLst>
                                  <p:childTnLst>
                                    <p:set>
                                      <p:cBhvr>
                                        <p:cTn id="11" dur="indefinite"/>
                                        <p:tgtEl>
                                          <p:spTgt spid="9"/>
                                        </p:tgtEl>
                                        <p:attrNameLst>
                                          <p:attrName>style.opacity</p:attrName>
                                        </p:attrNameLst>
                                      </p:cBhvr>
                                      <p:to>
                                        <p:strVal val="0.25"/>
                                      </p:to>
                                    </p:set>
                                    <p:animEffect filter="image" prLst="opacity: 0.25">
                                      <p:cBhvr rctx="IE">
                                        <p:cTn id="12" dur="indefinite"/>
                                        <p:tgtEl>
                                          <p:spTgt spid="9"/>
                                        </p:tgtEl>
                                      </p:cBhvr>
                                    </p:animEffect>
                                  </p:childTnLst>
                                </p:cTn>
                              </p:par>
                              <p:par>
                                <p:cTn id="13" presetID="22" presetClass="exit" presetSubtype="1" fill="hold" nodeType="withEffect">
                                  <p:stCondLst>
                                    <p:cond delay="0"/>
                                  </p:stCondLst>
                                  <p:childTnLst>
                                    <p:animEffect transition="out" filter="wipe(up)">
                                      <p:cBhvr>
                                        <p:cTn id="14" dur="500"/>
                                        <p:tgtEl>
                                          <p:spTgt spid="43"/>
                                        </p:tgtEl>
                                      </p:cBhvr>
                                    </p:animEffect>
                                    <p:set>
                                      <p:cBhvr>
                                        <p:cTn id="15"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5E0F2-A51A-44BD-9490-3F924C20E486}"/>
              </a:ext>
            </a:extLst>
          </p:cNvPr>
          <p:cNvSpPr>
            <a:spLocks noGrp="1"/>
          </p:cNvSpPr>
          <p:nvPr>
            <p:ph type="title"/>
          </p:nvPr>
        </p:nvSpPr>
        <p:spPr/>
        <p:txBody>
          <a:bodyPr/>
          <a:lstStyle/>
          <a:p>
            <a:r>
              <a:rPr lang="en-US" dirty="0"/>
              <a:t>Linux and Windows Containers Explained</a:t>
            </a:r>
          </a:p>
        </p:txBody>
      </p:sp>
      <p:graphicFrame>
        <p:nvGraphicFramePr>
          <p:cNvPr id="4" name="Diagram 3">
            <a:extLst>
              <a:ext uri="{FF2B5EF4-FFF2-40B4-BE49-F238E27FC236}">
                <a16:creationId xmlns:a16="http://schemas.microsoft.com/office/drawing/2014/main" id="{1E5A4FB1-5168-4D74-A468-A3AC1043B3ED}"/>
              </a:ext>
            </a:extLst>
          </p:cNvPr>
          <p:cNvGraphicFramePr/>
          <p:nvPr>
            <p:extLst>
              <p:ext uri="{D42A27DB-BD31-4B8C-83A1-F6EECF244321}">
                <p14:modId xmlns:p14="http://schemas.microsoft.com/office/powerpoint/2010/main" val="2817616478"/>
              </p:ext>
            </p:extLst>
          </p:nvPr>
        </p:nvGraphicFramePr>
        <p:xfrm>
          <a:off x="584200" y="1435497"/>
          <a:ext cx="11178822" cy="49653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No sign">
            <a:extLst>
              <a:ext uri="{FF2B5EF4-FFF2-40B4-BE49-F238E27FC236}">
                <a16:creationId xmlns:a16="http://schemas.microsoft.com/office/drawing/2014/main" id="{BD3088F4-960B-4F73-8EED-FA074FF162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81411" y="3116180"/>
            <a:ext cx="1191126" cy="1191126"/>
          </a:xfrm>
          <a:prstGeom prst="rect">
            <a:avLst/>
          </a:prstGeom>
        </p:spPr>
      </p:pic>
    </p:spTree>
    <p:extLst>
      <p:ext uri="{BB962C8B-B14F-4D97-AF65-F5344CB8AC3E}">
        <p14:creationId xmlns:p14="http://schemas.microsoft.com/office/powerpoint/2010/main" val="2350298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30CDFEC-A11D-4827-B4B3-39F145F1F798}"/>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C2555984-9DF2-47A3-B969-44A1FA0F3FC9}"/>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graphicEl>
                                              <a:dgm id="{549417F6-668D-48B5-9E50-C578552F672A}"/>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graphicEl>
                                              <a:dgm id="{2CAB9766-B896-4069-81D9-9228C27FD995}"/>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F5B9D71A-B341-4377-99C9-84C0623A2BB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60C9F01B-EB85-477B-9C3B-2B68A5D27F5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E1770E8-E039-4FD5-9039-0394516A9DE8}"/>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0B9E6330-7EF1-45D3-A367-65566A262DA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graphicEl>
                                              <a:dgm id="{2AA32BAB-1294-4CB7-AFD1-46ECE20CEAF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FDED2B3E-C011-45DE-A2E1-984C15589308}"/>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The new update for SQL Server</a:t>
            </a:r>
          </a:p>
        </p:txBody>
      </p:sp>
      <p:sp>
        <p:nvSpPr>
          <p:cNvPr id="5" name="Flowchart: Magnetic Disk 4">
            <a:extLst>
              <a:ext uri="{FF2B5EF4-FFF2-40B4-BE49-F238E27FC236}">
                <a16:creationId xmlns:a16="http://schemas.microsoft.com/office/drawing/2014/main" id="{AE273AB2-FE4D-4EA5-A362-A99C8D3984D3}"/>
              </a:ext>
            </a:extLst>
          </p:cNvPr>
          <p:cNvSpPr/>
          <p:nvPr/>
        </p:nvSpPr>
        <p:spPr bwMode="auto">
          <a:xfrm>
            <a:off x="1311964" y="2746176"/>
            <a:ext cx="1762540" cy="1775791"/>
          </a:xfrm>
          <a:prstGeom prst="flowChartMagneticDisk">
            <a:avLst/>
          </a:prstGeom>
          <a:no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A70E41F2-BE49-4E55-9280-2EBA8581F026}"/>
              </a:ext>
            </a:extLst>
          </p:cNvPr>
          <p:cNvSpPr txBox="1"/>
          <p:nvPr/>
        </p:nvSpPr>
        <p:spPr>
          <a:xfrm>
            <a:off x="1538824" y="3525079"/>
            <a:ext cx="130882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databases</a:t>
            </a:r>
          </a:p>
        </p:txBody>
      </p:sp>
      <p:sp>
        <p:nvSpPr>
          <p:cNvPr id="11" name="Rectangle: Rounded Corners 10">
            <a:extLst>
              <a:ext uri="{FF2B5EF4-FFF2-40B4-BE49-F238E27FC236}">
                <a16:creationId xmlns:a16="http://schemas.microsoft.com/office/drawing/2014/main" id="{2BBEFAF9-A4C6-47F1-917A-35C498B72D1F}"/>
              </a:ext>
            </a:extLst>
          </p:cNvPr>
          <p:cNvSpPr/>
          <p:nvPr/>
        </p:nvSpPr>
        <p:spPr bwMode="auto">
          <a:xfrm>
            <a:off x="8264189" y="157557"/>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CU8 Container</a:t>
            </a:r>
          </a:p>
        </p:txBody>
      </p:sp>
      <p:cxnSp>
        <p:nvCxnSpPr>
          <p:cNvPr id="13" name="Straight Arrow Connector 12">
            <a:extLst>
              <a:ext uri="{FF2B5EF4-FFF2-40B4-BE49-F238E27FC236}">
                <a16:creationId xmlns:a16="http://schemas.microsoft.com/office/drawing/2014/main" id="{926448F2-81C5-4A02-A559-3206041F0E67}"/>
              </a:ext>
            </a:extLst>
          </p:cNvPr>
          <p:cNvCxnSpPr>
            <a:stCxn id="5" idx="4"/>
            <a:endCxn id="11" idx="1"/>
          </p:cNvCxnSpPr>
          <p:nvPr/>
        </p:nvCxnSpPr>
        <p:spPr>
          <a:xfrm flipV="1">
            <a:off x="3074504" y="1151470"/>
            <a:ext cx="5189685" cy="248260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BFB65068-F2B6-44E0-AD12-0C7951E0BCE9}"/>
              </a:ext>
            </a:extLst>
          </p:cNvPr>
          <p:cNvSpPr/>
          <p:nvPr/>
        </p:nvSpPr>
        <p:spPr bwMode="auto">
          <a:xfrm>
            <a:off x="8264189" y="2413368"/>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2017 Latest Container</a:t>
            </a:r>
          </a:p>
        </p:txBody>
      </p:sp>
      <p:cxnSp>
        <p:nvCxnSpPr>
          <p:cNvPr id="18" name="Straight Arrow Connector 17">
            <a:extLst>
              <a:ext uri="{FF2B5EF4-FFF2-40B4-BE49-F238E27FC236}">
                <a16:creationId xmlns:a16="http://schemas.microsoft.com/office/drawing/2014/main" id="{97AEEFEB-55B6-49D7-8580-3DF740D931EC}"/>
              </a:ext>
            </a:extLst>
          </p:cNvPr>
          <p:cNvCxnSpPr>
            <a:cxnSpLocks/>
            <a:stCxn id="5" idx="4"/>
            <a:endCxn id="16" idx="1"/>
          </p:cNvCxnSpPr>
          <p:nvPr/>
        </p:nvCxnSpPr>
        <p:spPr>
          <a:xfrm flipV="1">
            <a:off x="3074504" y="3407281"/>
            <a:ext cx="5189685" cy="22679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E9978D1B-FACE-4323-A0D3-D7A45A41DC88}"/>
              </a:ext>
            </a:extLst>
          </p:cNvPr>
          <p:cNvSpPr/>
          <p:nvPr/>
        </p:nvSpPr>
        <p:spPr bwMode="auto">
          <a:xfrm>
            <a:off x="8264189" y="4669179"/>
            <a:ext cx="3339548" cy="1987826"/>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SQL Server 2019</a:t>
            </a:r>
          </a:p>
        </p:txBody>
      </p:sp>
      <p:cxnSp>
        <p:nvCxnSpPr>
          <p:cNvPr id="23" name="Straight Arrow Connector 22">
            <a:extLst>
              <a:ext uri="{FF2B5EF4-FFF2-40B4-BE49-F238E27FC236}">
                <a16:creationId xmlns:a16="http://schemas.microsoft.com/office/drawing/2014/main" id="{6F7BEE88-4223-4E08-8772-26D2D7BEE5E3}"/>
              </a:ext>
            </a:extLst>
          </p:cNvPr>
          <p:cNvCxnSpPr>
            <a:cxnSpLocks/>
            <a:stCxn id="5" idx="4"/>
            <a:endCxn id="20" idx="1"/>
          </p:cNvCxnSpPr>
          <p:nvPr/>
        </p:nvCxnSpPr>
        <p:spPr>
          <a:xfrm>
            <a:off x="3074504" y="3634072"/>
            <a:ext cx="5189685" cy="202902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65C2D57-F03E-4332-A1AA-4EAF7086F9B5}"/>
              </a:ext>
            </a:extLst>
          </p:cNvPr>
          <p:cNvSpPr txBox="1"/>
          <p:nvPr/>
        </p:nvSpPr>
        <p:spPr>
          <a:xfrm>
            <a:off x="4419600" y="1720418"/>
            <a:ext cx="88607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rollback</a:t>
            </a:r>
          </a:p>
        </p:txBody>
      </p:sp>
      <p:sp>
        <p:nvSpPr>
          <p:cNvPr id="27" name="TextBox 26">
            <a:extLst>
              <a:ext uri="{FF2B5EF4-FFF2-40B4-BE49-F238E27FC236}">
                <a16:creationId xmlns:a16="http://schemas.microsoft.com/office/drawing/2014/main" id="{3736D3F9-72B7-4988-BAED-4611EC4D82CC}"/>
              </a:ext>
            </a:extLst>
          </p:cNvPr>
          <p:cNvSpPr txBox="1"/>
          <p:nvPr/>
        </p:nvSpPr>
        <p:spPr>
          <a:xfrm>
            <a:off x="4353492" y="4907384"/>
            <a:ext cx="9521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upgrade</a:t>
            </a:r>
          </a:p>
        </p:txBody>
      </p:sp>
      <p:sp>
        <p:nvSpPr>
          <p:cNvPr id="6" name="Rectangle 5">
            <a:extLst>
              <a:ext uri="{FF2B5EF4-FFF2-40B4-BE49-F238E27FC236}">
                <a16:creationId xmlns:a16="http://schemas.microsoft.com/office/drawing/2014/main" id="{3C675D0E-5665-4922-B863-B64EB082D461}"/>
              </a:ext>
            </a:extLst>
          </p:cNvPr>
          <p:cNvSpPr/>
          <p:nvPr/>
        </p:nvSpPr>
        <p:spPr bwMode="auto">
          <a:xfrm>
            <a:off x="706606" y="1889760"/>
            <a:ext cx="3089612" cy="35814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DF46904A-BE77-4BA0-804E-27261AEC867C}"/>
              </a:ext>
            </a:extLst>
          </p:cNvPr>
          <p:cNvSpPr txBox="1"/>
          <p:nvPr/>
        </p:nvSpPr>
        <p:spPr>
          <a:xfrm>
            <a:off x="683072" y="1476310"/>
            <a:ext cx="8368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volume</a:t>
            </a:r>
          </a:p>
        </p:txBody>
      </p:sp>
      <p:sp>
        <p:nvSpPr>
          <p:cNvPr id="15" name="TextBox 14">
            <a:extLst>
              <a:ext uri="{FF2B5EF4-FFF2-40B4-BE49-F238E27FC236}">
                <a16:creationId xmlns:a16="http://schemas.microsoft.com/office/drawing/2014/main" id="{6FF77B9C-A864-4F46-93B1-8C53376F5A7A}"/>
              </a:ext>
            </a:extLst>
          </p:cNvPr>
          <p:cNvSpPr txBox="1"/>
          <p:nvPr/>
        </p:nvSpPr>
        <p:spPr>
          <a:xfrm>
            <a:off x="5305676" y="2993730"/>
            <a:ext cx="79630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update</a:t>
            </a:r>
          </a:p>
        </p:txBody>
      </p:sp>
    </p:spTree>
    <p:extLst>
      <p:ext uri="{BB962C8B-B14F-4D97-AF65-F5344CB8AC3E}">
        <p14:creationId xmlns:p14="http://schemas.microsoft.com/office/powerpoint/2010/main" val="1998283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mph" presetSubtype="0" fill="hold" grpId="0" nodeType="clickEffect">
                                  <p:stCondLst>
                                    <p:cond delay="0"/>
                                  </p:stCondLst>
                                  <p:childTnLst>
                                    <p:animClr clrSpc="hsl" dir="cw">
                                      <p:cBhvr override="childStyle">
                                        <p:cTn id="6" dur="500" fill="hold"/>
                                        <p:tgtEl>
                                          <p:spTgt spid="11"/>
                                        </p:tgtEl>
                                        <p:attrNameLst>
                                          <p:attrName>style.color</p:attrName>
                                        </p:attrNameLst>
                                      </p:cBhvr>
                                      <p:by>
                                        <p:hsl h="0" s="12549" l="25098"/>
                                      </p:by>
                                    </p:animClr>
                                    <p:animClr clrSpc="hsl" dir="cw">
                                      <p:cBhvr>
                                        <p:cTn id="7" dur="500" fill="hold"/>
                                        <p:tgtEl>
                                          <p:spTgt spid="11"/>
                                        </p:tgtEl>
                                        <p:attrNameLst>
                                          <p:attrName>fillcolor</p:attrName>
                                        </p:attrNameLst>
                                      </p:cBhvr>
                                      <p:by>
                                        <p:hsl h="0" s="12549" l="25098"/>
                                      </p:by>
                                    </p:animClr>
                                    <p:animClr clrSpc="hsl" dir="cw">
                                      <p:cBhvr>
                                        <p:cTn id="8" dur="500" fill="hold"/>
                                        <p:tgtEl>
                                          <p:spTgt spid="11"/>
                                        </p:tgtEl>
                                        <p:attrNameLst>
                                          <p:attrName>stroke.color</p:attrName>
                                        </p:attrNameLst>
                                      </p:cBhvr>
                                      <p:by>
                                        <p:hsl h="0" s="12549" l="25098"/>
                                      </p:by>
                                    </p:animClr>
                                    <p:set>
                                      <p:cBhvr>
                                        <p:cTn id="9" dur="500" fill="hold"/>
                                        <p:tgtEl>
                                          <p:spTgt spid="1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0" presetClass="emph" presetSubtype="0" fill="hold" grpId="0" nodeType="clickEffect">
                                  <p:stCondLst>
                                    <p:cond delay="0"/>
                                  </p:stCondLst>
                                  <p:childTnLst>
                                    <p:animClr clrSpc="hsl" dir="cw">
                                      <p:cBhvr override="childStyle">
                                        <p:cTn id="24" dur="500" fill="hold"/>
                                        <p:tgtEl>
                                          <p:spTgt spid="16"/>
                                        </p:tgtEl>
                                        <p:attrNameLst>
                                          <p:attrName>style.color</p:attrName>
                                        </p:attrNameLst>
                                      </p:cBhvr>
                                      <p:by>
                                        <p:hsl h="0" s="12549" l="25098"/>
                                      </p:by>
                                    </p:animClr>
                                    <p:animClr clrSpc="hsl" dir="cw">
                                      <p:cBhvr>
                                        <p:cTn id="25" dur="500" fill="hold"/>
                                        <p:tgtEl>
                                          <p:spTgt spid="16"/>
                                        </p:tgtEl>
                                        <p:attrNameLst>
                                          <p:attrName>fillcolor</p:attrName>
                                        </p:attrNameLst>
                                      </p:cBhvr>
                                      <p:by>
                                        <p:hsl h="0" s="12549" l="25098"/>
                                      </p:by>
                                    </p:animClr>
                                    <p:animClr clrSpc="hsl" dir="cw">
                                      <p:cBhvr>
                                        <p:cTn id="26" dur="500" fill="hold"/>
                                        <p:tgtEl>
                                          <p:spTgt spid="16"/>
                                        </p:tgtEl>
                                        <p:attrNameLst>
                                          <p:attrName>stroke.color</p:attrName>
                                        </p:attrNameLst>
                                      </p:cBhvr>
                                      <p:by>
                                        <p:hsl h="0" s="12549" l="25098"/>
                                      </p:by>
                                    </p:animClr>
                                    <p:set>
                                      <p:cBhvr>
                                        <p:cTn id="27" dur="500" fill="hold"/>
                                        <p:tgtEl>
                                          <p:spTgt spid="16"/>
                                        </p:tgtEl>
                                        <p:attrNameLst>
                                          <p:attrName>fill.type</p:attrName>
                                        </p:attrNameLst>
                                      </p:cBhvr>
                                      <p:to>
                                        <p:strVal val="solid"/>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1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4" presetClass="emph" presetSubtype="0" fill="hold" nodeType="clickEffect">
                                  <p:stCondLst>
                                    <p:cond delay="0"/>
                                  </p:stCondLst>
                                  <p:childTnLst>
                                    <p:animClr clrSpc="hsl" dir="cw">
                                      <p:cBhvr override="childStyle">
                                        <p:cTn id="35" dur="500" fill="hold"/>
                                        <p:tgtEl>
                                          <p:spTgt spid="11"/>
                                        </p:tgtEl>
                                        <p:attrNameLst>
                                          <p:attrName>style.color</p:attrName>
                                        </p:attrNameLst>
                                      </p:cBhvr>
                                      <p:by>
                                        <p:hsl h="0" s="-12549" l="-25098"/>
                                      </p:by>
                                    </p:animClr>
                                    <p:animClr clrSpc="hsl" dir="cw">
                                      <p:cBhvr>
                                        <p:cTn id="36" dur="500" fill="hold"/>
                                        <p:tgtEl>
                                          <p:spTgt spid="11"/>
                                        </p:tgtEl>
                                        <p:attrNameLst>
                                          <p:attrName>fillcolor</p:attrName>
                                        </p:attrNameLst>
                                      </p:cBhvr>
                                      <p:by>
                                        <p:hsl h="0" s="-12549" l="-25098"/>
                                      </p:by>
                                    </p:animClr>
                                    <p:animClr clrSpc="hsl" dir="cw">
                                      <p:cBhvr>
                                        <p:cTn id="37" dur="500" fill="hold"/>
                                        <p:tgtEl>
                                          <p:spTgt spid="11"/>
                                        </p:tgtEl>
                                        <p:attrNameLst>
                                          <p:attrName>stroke.color</p:attrName>
                                        </p:attrNameLst>
                                      </p:cBhvr>
                                      <p:by>
                                        <p:hsl h="0" s="-12549" l="-25098"/>
                                      </p:by>
                                    </p:animClr>
                                    <p:set>
                                      <p:cBhvr>
                                        <p:cTn id="38" dur="500" fill="hold"/>
                                        <p:tgtEl>
                                          <p:spTgt spid="11"/>
                                        </p:tgtEl>
                                        <p:attrNameLst>
                                          <p:attrName>fill.type</p:attrName>
                                        </p:attrNameLst>
                                      </p:cBhvr>
                                      <p:to>
                                        <p:strVal val="solid"/>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xit" presetSubtype="0" fill="hold" grpId="2"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0" presetClass="emph" presetSubtype="0" fill="hold" grpId="1" nodeType="clickEffect">
                                  <p:stCondLst>
                                    <p:cond delay="0"/>
                                  </p:stCondLst>
                                  <p:childTnLst>
                                    <p:animClr clrSpc="hsl" dir="cw">
                                      <p:cBhvr override="childStyle">
                                        <p:cTn id="54" dur="500" fill="hold"/>
                                        <p:tgtEl>
                                          <p:spTgt spid="11"/>
                                        </p:tgtEl>
                                        <p:attrNameLst>
                                          <p:attrName>style.color</p:attrName>
                                        </p:attrNameLst>
                                      </p:cBhvr>
                                      <p:by>
                                        <p:hsl h="0" s="12549" l="25098"/>
                                      </p:by>
                                    </p:animClr>
                                    <p:animClr clrSpc="hsl" dir="cw">
                                      <p:cBhvr>
                                        <p:cTn id="55" dur="500" fill="hold"/>
                                        <p:tgtEl>
                                          <p:spTgt spid="11"/>
                                        </p:tgtEl>
                                        <p:attrNameLst>
                                          <p:attrName>fillcolor</p:attrName>
                                        </p:attrNameLst>
                                      </p:cBhvr>
                                      <p:by>
                                        <p:hsl h="0" s="12549" l="25098"/>
                                      </p:by>
                                    </p:animClr>
                                    <p:animClr clrSpc="hsl" dir="cw">
                                      <p:cBhvr>
                                        <p:cTn id="56" dur="500" fill="hold"/>
                                        <p:tgtEl>
                                          <p:spTgt spid="11"/>
                                        </p:tgtEl>
                                        <p:attrNameLst>
                                          <p:attrName>stroke.color</p:attrName>
                                        </p:attrNameLst>
                                      </p:cBhvr>
                                      <p:by>
                                        <p:hsl h="0" s="12549" l="25098"/>
                                      </p:by>
                                    </p:animClr>
                                    <p:set>
                                      <p:cBhvr>
                                        <p:cTn id="57" dur="500" fill="hold"/>
                                        <p:tgtEl>
                                          <p:spTgt spid="11"/>
                                        </p:tgtEl>
                                        <p:attrNameLst>
                                          <p:attrName>fill.type</p:attrName>
                                        </p:attrNameLst>
                                      </p:cBhvr>
                                      <p:to>
                                        <p:strVal val="solid"/>
                                      </p:to>
                                    </p:se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nodeType="clickEffect">
                                  <p:stCondLst>
                                    <p:cond delay="0"/>
                                  </p:stCondLst>
                                  <p:childTnLst>
                                    <p:set>
                                      <p:cBhvr>
                                        <p:cTn id="61" dur="1" fill="hold">
                                          <p:stCondLst>
                                            <p:cond delay="0"/>
                                          </p:stCondLst>
                                        </p:cTn>
                                        <p:tgtEl>
                                          <p:spTgt spid="1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 nodeType="clickEffect">
                                  <p:stCondLst>
                                    <p:cond delay="0"/>
                                  </p:stCondLst>
                                  <p:childTnLst>
                                    <p:set>
                                      <p:cBhvr>
                                        <p:cTn id="65" dur="1" fill="hold">
                                          <p:stCondLst>
                                            <p:cond delay="0"/>
                                          </p:stCondLst>
                                        </p:cTn>
                                        <p:tgtEl>
                                          <p:spTgt spid="26"/>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grpId="1" nodeType="clickEffect">
                                  <p:stCondLst>
                                    <p:cond delay="0"/>
                                  </p:stCondLst>
                                  <p:childTnLst>
                                    <p:set>
                                      <p:cBhvr>
                                        <p:cTn id="77"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20" grpId="0" animBg="1"/>
      <p:bldP spid="26" grpId="0"/>
      <p:bldP spid="26" grpId="1"/>
      <p:bldP spid="27" grpId="0"/>
      <p:bldP spid="15" grpId="0"/>
      <p:bldP spid="15" grpId="1"/>
      <p:bldP spid="15" grpId="2"/>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06 Activity:</a:t>
            </a:r>
            <a:br>
              <a:rPr lang="en-US" dirty="0"/>
            </a:br>
            <a:r>
              <a:rPr lang="en-US" dirty="0"/>
              <a:t>Linux and Containers</a:t>
            </a:r>
          </a:p>
        </p:txBody>
      </p:sp>
    </p:spTree>
    <p:extLst>
      <p:ext uri="{BB962C8B-B14F-4D97-AF65-F5344CB8AC3E}">
        <p14:creationId xmlns:p14="http://schemas.microsoft.com/office/powerpoint/2010/main" val="41284760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246339" cy="3535032"/>
          </a:xfrm>
        </p:spPr>
        <p:txBody>
          <a:bodyPr/>
          <a:lstStyle/>
          <a:p>
            <a:r>
              <a:rPr lang="en-US" dirty="0"/>
              <a:t>Module 01</a:t>
            </a:r>
            <a:br>
              <a:rPr lang="en-US" dirty="0"/>
            </a:br>
            <a:r>
              <a:rPr lang="en-US" dirty="0"/>
              <a:t>Introduction to SQL Server 2019</a:t>
            </a:r>
          </a:p>
        </p:txBody>
      </p:sp>
    </p:spTree>
    <p:extLst>
      <p:ext uri="{BB962C8B-B14F-4D97-AF65-F5344CB8AC3E}">
        <p14:creationId xmlns:p14="http://schemas.microsoft.com/office/powerpoint/2010/main" val="9876951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07</a:t>
            </a:r>
            <a:br>
              <a:rPr lang="en-US" dirty="0"/>
            </a:br>
            <a:r>
              <a:rPr lang="en-US" dirty="0"/>
              <a:t>SQL Server on Kubernetes</a:t>
            </a:r>
          </a:p>
        </p:txBody>
      </p:sp>
    </p:spTree>
    <p:extLst>
      <p:ext uri="{BB962C8B-B14F-4D97-AF65-F5344CB8AC3E}">
        <p14:creationId xmlns:p14="http://schemas.microsoft.com/office/powerpoint/2010/main" val="31452547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4A0412-80D9-461D-B5D0-50449DF7E5C5}"/>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7ED506F-4492-479D-8E01-D1277FBB52F7}"/>
              </a:ext>
            </a:extLst>
          </p:cNvPr>
          <p:cNvSpPr>
            <a:spLocks noGrp="1"/>
          </p:cNvSpPr>
          <p:nvPr>
            <p:ph type="title"/>
          </p:nvPr>
        </p:nvSpPr>
        <p:spPr>
          <a:xfrm>
            <a:off x="426424" y="440495"/>
            <a:ext cx="11336039" cy="739343"/>
          </a:xfrm>
        </p:spPr>
        <p:txBody>
          <a:bodyPr/>
          <a:lstStyle/>
          <a:p>
            <a:r>
              <a:rPr lang="en-US" sz="3600"/>
              <a:t>The What and Why of Kubernetes?</a:t>
            </a:r>
            <a:endParaRPr lang="en-US" sz="3600" dirty="0"/>
          </a:p>
        </p:txBody>
      </p:sp>
      <p:pic>
        <p:nvPicPr>
          <p:cNvPr id="4" name="Picture 3">
            <a:extLst>
              <a:ext uri="{FF2B5EF4-FFF2-40B4-BE49-F238E27FC236}">
                <a16:creationId xmlns:a16="http://schemas.microsoft.com/office/drawing/2014/main" id="{CAB3312F-60A2-40A7-87B6-737754ED61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48314" y="166519"/>
            <a:ext cx="738126" cy="547951"/>
          </a:xfrm>
          <a:prstGeom prst="rect">
            <a:avLst/>
          </a:prstGeom>
        </p:spPr>
      </p:pic>
    </p:spTree>
    <p:extLst>
      <p:ext uri="{BB962C8B-B14F-4D97-AF65-F5344CB8AC3E}">
        <p14:creationId xmlns:p14="http://schemas.microsoft.com/office/powerpoint/2010/main" val="32096148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6BFFA4-35D2-4D3D-8796-9D879B1EE06C}"/>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58327007-D79C-4819-977F-9CFDA6442FA7}"/>
              </a:ext>
            </a:extLst>
          </p:cNvPr>
          <p:cNvSpPr>
            <a:spLocks noGrp="1"/>
          </p:cNvSpPr>
          <p:nvPr>
            <p:ph type="title"/>
          </p:nvPr>
        </p:nvSpPr>
        <p:spPr/>
        <p:txBody>
          <a:bodyPr/>
          <a:lstStyle/>
          <a:p>
            <a:r>
              <a:rPr lang="en-US" sz="3600" dirty="0"/>
              <a:t>The Kubernetes Architecture</a:t>
            </a:r>
          </a:p>
        </p:txBody>
      </p:sp>
    </p:spTree>
    <p:extLst>
      <p:ext uri="{BB962C8B-B14F-4D97-AF65-F5344CB8AC3E}">
        <p14:creationId xmlns:p14="http://schemas.microsoft.com/office/powerpoint/2010/main" val="6896292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F2067A-4C00-423E-ABC4-C25CC95A2B78}"/>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A00C2AD4-948A-47A4-8C20-9EE4A2E952A5}"/>
              </a:ext>
            </a:extLst>
          </p:cNvPr>
          <p:cNvSpPr>
            <a:spLocks noGrp="1"/>
          </p:cNvSpPr>
          <p:nvPr>
            <p:ph type="title"/>
          </p:nvPr>
        </p:nvSpPr>
        <p:spPr/>
        <p:txBody>
          <a:bodyPr/>
          <a:lstStyle/>
          <a:p>
            <a:r>
              <a:rPr lang="en-US" sz="3600" dirty="0"/>
              <a:t>The Kubernetes Landscape </a:t>
            </a:r>
          </a:p>
        </p:txBody>
      </p:sp>
    </p:spTree>
    <p:extLst>
      <p:ext uri="{BB962C8B-B14F-4D97-AF65-F5344CB8AC3E}">
        <p14:creationId xmlns:p14="http://schemas.microsoft.com/office/powerpoint/2010/main" val="32128271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91AAFE7-035C-4837-A454-1360C38F26CB}"/>
              </a:ext>
            </a:extLst>
          </p:cNvPr>
          <p:cNvSpPr/>
          <p:nvPr/>
        </p:nvSpPr>
        <p:spPr>
          <a:xfrm>
            <a:off x="980284" y="5852285"/>
            <a:ext cx="8472064" cy="477998"/>
          </a:xfrm>
          <a:prstGeom prst="roundRect">
            <a:avLst>
              <a:gd name="adj" fmla="val 0"/>
            </a:avLst>
          </a:prstGeom>
          <a:noFill/>
          <a:ln w="12700" cap="rnd">
            <a:solidFill>
              <a:schemeClr val="tx2"/>
            </a:solidFill>
          </a:ln>
          <a:scene3d>
            <a:camera prst="orthographicFront"/>
            <a:lightRig rig="threePt" dir="t"/>
          </a:scene3d>
          <a:sp3d/>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defTabSz="609468">
              <a:defRPr/>
            </a:pPr>
            <a:r>
              <a:rPr lang="en-US" sz="1200" dirty="0">
                <a:solidFill>
                  <a:srgbClr val="000000"/>
                </a:solidFill>
                <a:latin typeface="Segoe UI"/>
              </a:rPr>
              <a:t>Persistent Volume Storage</a:t>
            </a:r>
          </a:p>
        </p:txBody>
      </p:sp>
      <p:sp>
        <p:nvSpPr>
          <p:cNvPr id="5" name="Rectangle 4">
            <a:extLst>
              <a:ext uri="{FF2B5EF4-FFF2-40B4-BE49-F238E27FC236}">
                <a16:creationId xmlns:a16="http://schemas.microsoft.com/office/drawing/2014/main" id="{00161082-25D0-4036-BD92-38123745CB89}"/>
              </a:ext>
            </a:extLst>
          </p:cNvPr>
          <p:cNvSpPr/>
          <p:nvPr/>
        </p:nvSpPr>
        <p:spPr>
          <a:xfrm>
            <a:off x="455706" y="1590415"/>
            <a:ext cx="9521225" cy="4979872"/>
          </a:xfrm>
          <a:prstGeom prst="rect">
            <a:avLst/>
          </a:prstGeom>
          <a:noFill/>
          <a:ln w="12700">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vert270" wrap="square" lIns="0" rIns="0" rtlCol="0" anchor="t" anchorCtr="1"/>
          <a:lstStyle/>
          <a:p>
            <a:pPr defTabSz="609468">
              <a:defRPr/>
            </a:pPr>
            <a:r>
              <a:rPr lang="en-US" sz="2400" dirty="0">
                <a:solidFill>
                  <a:srgbClr val="FFFFFF"/>
                </a:solidFill>
                <a:latin typeface="Segoe UI"/>
              </a:rPr>
              <a:t>Kubernetes</a:t>
            </a:r>
          </a:p>
        </p:txBody>
      </p:sp>
      <p:sp>
        <p:nvSpPr>
          <p:cNvPr id="14" name="Title 1">
            <a:extLst>
              <a:ext uri="{FF2B5EF4-FFF2-40B4-BE49-F238E27FC236}">
                <a16:creationId xmlns:a16="http://schemas.microsoft.com/office/drawing/2014/main" id="{29F2F0EA-F2A2-400F-AA08-DDA986FD6FF6}"/>
              </a:ext>
            </a:extLst>
          </p:cNvPr>
          <p:cNvSpPr txBox="1">
            <a:spLocks/>
          </p:cNvSpPr>
          <p:nvPr/>
        </p:nvSpPr>
        <p:spPr>
          <a:xfrm>
            <a:off x="204036" y="146289"/>
            <a:ext cx="0" cy="0"/>
          </a:xfrm>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1218935">
              <a:defRPr/>
            </a:pPr>
            <a:endParaRPr lang="en-US" sz="4800" dirty="0">
              <a:solidFill>
                <a:srgbClr val="FFFFFF"/>
              </a:solidFill>
              <a:latin typeface="Segoe UI Light"/>
            </a:endParaRPr>
          </a:p>
        </p:txBody>
      </p:sp>
      <p:sp>
        <p:nvSpPr>
          <p:cNvPr id="36" name="TextBox 35">
            <a:extLst>
              <a:ext uri="{FF2B5EF4-FFF2-40B4-BE49-F238E27FC236}">
                <a16:creationId xmlns:a16="http://schemas.microsoft.com/office/drawing/2014/main" id="{6CB7B8D8-3C52-4AFE-936A-936F7E75D564}"/>
              </a:ext>
            </a:extLst>
          </p:cNvPr>
          <p:cNvSpPr txBox="1"/>
          <p:nvPr/>
        </p:nvSpPr>
        <p:spPr>
          <a:xfrm>
            <a:off x="270066" y="862626"/>
            <a:ext cx="5897556" cy="369332"/>
          </a:xfrm>
          <a:prstGeom prst="rect">
            <a:avLst/>
          </a:prstGeom>
          <a:noFill/>
        </p:spPr>
        <p:txBody>
          <a:bodyPr wrap="none" lIns="146284" rtlCol="0">
            <a:spAutoFit/>
          </a:bodyPr>
          <a:lstStyle/>
          <a:p>
            <a:pPr defTabSz="914192">
              <a:defRPr/>
            </a:pPr>
            <a:r>
              <a:rPr lang="en-US" sz="1800" b="1" dirty="0">
                <a:solidFill>
                  <a:srgbClr val="0078D7"/>
                </a:solidFill>
                <a:latin typeface="Segoe UI Semibold" panose="020B0502040204020203" pitchFamily="34" charset="0"/>
                <a:cs typeface="Segoe UI Semibold" panose="020B0502040204020203" pitchFamily="34" charset="0"/>
              </a:rPr>
              <a:t>Built-in HA orchestration with no clustering required</a:t>
            </a:r>
          </a:p>
        </p:txBody>
      </p:sp>
      <p:sp>
        <p:nvSpPr>
          <p:cNvPr id="11" name="Title 10">
            <a:extLst>
              <a:ext uri="{FF2B5EF4-FFF2-40B4-BE49-F238E27FC236}">
                <a16:creationId xmlns:a16="http://schemas.microsoft.com/office/drawing/2014/main" id="{14CFCC36-BE54-C64C-86C7-489C37867EDD}"/>
              </a:ext>
            </a:extLst>
          </p:cNvPr>
          <p:cNvSpPr>
            <a:spLocks noGrp="1"/>
          </p:cNvSpPr>
          <p:nvPr>
            <p:ph type="title"/>
          </p:nvPr>
        </p:nvSpPr>
        <p:spPr>
          <a:xfrm>
            <a:off x="270066" y="82485"/>
            <a:ext cx="11018520" cy="553998"/>
          </a:xfrm>
        </p:spPr>
        <p:txBody>
          <a:bodyPr vert="horz" wrap="square" lIns="146284" tIns="89642" rIns="143428" bIns="89642" rtlCol="0" anchor="t">
            <a:noAutofit/>
          </a:bodyPr>
          <a:lstStyle/>
          <a:p>
            <a:r>
              <a:rPr lang="en-US" sz="3600" dirty="0"/>
              <a:t>SQL Server - Shared storage HA in Kubernetes</a:t>
            </a:r>
          </a:p>
        </p:txBody>
      </p:sp>
      <p:sp>
        <p:nvSpPr>
          <p:cNvPr id="7" name="Rectangle: Rounded Corners 6">
            <a:extLst>
              <a:ext uri="{FF2B5EF4-FFF2-40B4-BE49-F238E27FC236}">
                <a16:creationId xmlns:a16="http://schemas.microsoft.com/office/drawing/2014/main" id="{02C55D87-376F-4706-920D-06AAB722E882}"/>
              </a:ext>
            </a:extLst>
          </p:cNvPr>
          <p:cNvSpPr/>
          <p:nvPr/>
        </p:nvSpPr>
        <p:spPr>
          <a:xfrm>
            <a:off x="6991766" y="2052459"/>
            <a:ext cx="2478688" cy="3304831"/>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16" name="Rectangle: Rounded Corners 15">
            <a:extLst>
              <a:ext uri="{FF2B5EF4-FFF2-40B4-BE49-F238E27FC236}">
                <a16:creationId xmlns:a16="http://schemas.microsoft.com/office/drawing/2014/main" id="{860D20A0-01F5-439C-A157-1E54A04AF354}"/>
              </a:ext>
            </a:extLst>
          </p:cNvPr>
          <p:cNvSpPr/>
          <p:nvPr/>
        </p:nvSpPr>
        <p:spPr>
          <a:xfrm>
            <a:off x="7202554" y="3086529"/>
            <a:ext cx="2057109" cy="877699"/>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17" name="Rectangle: Rounded Corners 16">
            <a:extLst>
              <a:ext uri="{FF2B5EF4-FFF2-40B4-BE49-F238E27FC236}">
                <a16:creationId xmlns:a16="http://schemas.microsoft.com/office/drawing/2014/main" id="{32EC8A84-9B97-4867-96E3-E5AE0E0DC400}"/>
              </a:ext>
            </a:extLst>
          </p:cNvPr>
          <p:cNvSpPr/>
          <p:nvPr/>
        </p:nvSpPr>
        <p:spPr>
          <a:xfrm>
            <a:off x="7513408" y="3448394"/>
            <a:ext cx="1435404" cy="283424"/>
          </a:xfrm>
          <a:prstGeom prst="roundRect">
            <a:avLst>
              <a:gd name="adj" fmla="val 0"/>
            </a:avLst>
          </a:prstGeom>
          <a:noFill/>
          <a:ln w="12700">
            <a:solidFill>
              <a:srgbClr val="FFFFFF"/>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6" name="Rectangle: Rounded Corners 5">
            <a:extLst>
              <a:ext uri="{FF2B5EF4-FFF2-40B4-BE49-F238E27FC236}">
                <a16:creationId xmlns:a16="http://schemas.microsoft.com/office/drawing/2014/main" id="{DC59C28B-99F1-428F-BF30-99B63E57E5BA}"/>
              </a:ext>
            </a:extLst>
          </p:cNvPr>
          <p:cNvSpPr/>
          <p:nvPr/>
        </p:nvSpPr>
        <p:spPr>
          <a:xfrm>
            <a:off x="3995077" y="2052459"/>
            <a:ext cx="2478688" cy="3304831"/>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9" name="Rectangle: Rounded Corners 8">
            <a:extLst>
              <a:ext uri="{FF2B5EF4-FFF2-40B4-BE49-F238E27FC236}">
                <a16:creationId xmlns:a16="http://schemas.microsoft.com/office/drawing/2014/main" id="{07797FDF-0859-4AA4-A7FF-CE94805DBCBA}"/>
              </a:ext>
            </a:extLst>
          </p:cNvPr>
          <p:cNvSpPr/>
          <p:nvPr/>
        </p:nvSpPr>
        <p:spPr>
          <a:xfrm>
            <a:off x="998389" y="2052459"/>
            <a:ext cx="2478688" cy="3302404"/>
          </a:xfrm>
          <a:prstGeom prst="roundRect">
            <a:avLst>
              <a:gd name="adj" fmla="val 0"/>
            </a:avLst>
          </a:prstGeom>
          <a:solidFill>
            <a:schemeClr val="bg1">
              <a:alpha val="72000"/>
            </a:schemeClr>
          </a:solidFill>
          <a:ln w="12700" cap="rnd">
            <a:solidFill>
              <a:srgbClr val="0078D7"/>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000000"/>
                </a:solidFill>
                <a:latin typeface="Segoe UI"/>
              </a:rPr>
              <a:t>Node</a:t>
            </a:r>
          </a:p>
        </p:txBody>
      </p:sp>
      <p:sp>
        <p:nvSpPr>
          <p:cNvPr id="24" name="Rectangle: Rounded Corners 23">
            <a:extLst>
              <a:ext uri="{FF2B5EF4-FFF2-40B4-BE49-F238E27FC236}">
                <a16:creationId xmlns:a16="http://schemas.microsoft.com/office/drawing/2014/main" id="{58985664-8899-40C6-8B61-DCA0B59470B7}"/>
              </a:ext>
            </a:extLst>
          </p:cNvPr>
          <p:cNvSpPr/>
          <p:nvPr/>
        </p:nvSpPr>
        <p:spPr>
          <a:xfrm>
            <a:off x="1207654" y="3086529"/>
            <a:ext cx="2060160" cy="877699"/>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25" name="Rectangle: Rounded Corners 24">
            <a:extLst>
              <a:ext uri="{FF2B5EF4-FFF2-40B4-BE49-F238E27FC236}">
                <a16:creationId xmlns:a16="http://schemas.microsoft.com/office/drawing/2014/main" id="{7E7E225D-4755-4B06-B60E-A13BC64E8B3E}"/>
              </a:ext>
            </a:extLst>
          </p:cNvPr>
          <p:cNvSpPr/>
          <p:nvPr/>
        </p:nvSpPr>
        <p:spPr>
          <a:xfrm>
            <a:off x="1521555" y="3450546"/>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sp>
        <p:nvSpPr>
          <p:cNvPr id="80" name="Rectangle: Rounded Corners 23">
            <a:extLst>
              <a:ext uri="{FF2B5EF4-FFF2-40B4-BE49-F238E27FC236}">
                <a16:creationId xmlns:a16="http://schemas.microsoft.com/office/drawing/2014/main" id="{FD469D95-08DF-4B49-9997-6BE45504353F}"/>
              </a:ext>
            </a:extLst>
          </p:cNvPr>
          <p:cNvSpPr/>
          <p:nvPr/>
        </p:nvSpPr>
        <p:spPr>
          <a:xfrm>
            <a:off x="1207654" y="4159546"/>
            <a:ext cx="2060160" cy="877699"/>
          </a:xfrm>
          <a:prstGeom prst="roundRect">
            <a:avLst>
              <a:gd name="adj" fmla="val 0"/>
            </a:avLst>
          </a:prstGeom>
          <a:solidFill>
            <a:schemeClr val="tx2">
              <a:lumMod val="50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609468">
              <a:defRPr/>
            </a:pPr>
            <a:r>
              <a:rPr lang="en-US" sz="1200" dirty="0">
                <a:solidFill>
                  <a:srgbClr val="FFFFFF"/>
                </a:solidFill>
                <a:latin typeface="Segoe UI"/>
              </a:rPr>
              <a:t>Pod</a:t>
            </a:r>
          </a:p>
        </p:txBody>
      </p:sp>
      <p:sp>
        <p:nvSpPr>
          <p:cNvPr id="81" name="Rectangle: Rounded Corners 24">
            <a:extLst>
              <a:ext uri="{FF2B5EF4-FFF2-40B4-BE49-F238E27FC236}">
                <a16:creationId xmlns:a16="http://schemas.microsoft.com/office/drawing/2014/main" id="{3703B540-C3CD-5A44-9E45-AE73CC8474DB}"/>
              </a:ext>
            </a:extLst>
          </p:cNvPr>
          <p:cNvSpPr/>
          <p:nvPr/>
        </p:nvSpPr>
        <p:spPr>
          <a:xfrm>
            <a:off x="1521555" y="4523563"/>
            <a:ext cx="1432357" cy="279120"/>
          </a:xfrm>
          <a:prstGeom prst="roundRect">
            <a:avLst>
              <a:gd name="adj" fmla="val 0"/>
            </a:avLst>
          </a:prstGeom>
          <a:noFill/>
          <a:ln w="12700">
            <a:solidFill>
              <a:schemeClr val="bg1"/>
            </a:solid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FFFFFF"/>
                </a:solidFill>
                <a:latin typeface="Segoe UI"/>
              </a:rPr>
              <a:t>SQL Server </a:t>
            </a:r>
          </a:p>
        </p:txBody>
      </p:sp>
      <p:cxnSp>
        <p:nvCxnSpPr>
          <p:cNvPr id="94" name="Straight Arrow Connector 93">
            <a:extLst>
              <a:ext uri="{FF2B5EF4-FFF2-40B4-BE49-F238E27FC236}">
                <a16:creationId xmlns:a16="http://schemas.microsoft.com/office/drawing/2014/main" id="{D269D8C0-E75D-3A4E-BCDF-E7172A401646}"/>
              </a:ext>
            </a:extLst>
          </p:cNvPr>
          <p:cNvCxnSpPr>
            <a:cxnSpLocks/>
            <a:stCxn id="24" idx="2"/>
          </p:cNvCxnSpPr>
          <p:nvPr/>
        </p:nvCxnSpPr>
        <p:spPr>
          <a:xfrm>
            <a:off x="2237734" y="3964228"/>
            <a:ext cx="0" cy="1842767"/>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09" name="Elbow Connector 108">
            <a:extLst>
              <a:ext uri="{FF2B5EF4-FFF2-40B4-BE49-F238E27FC236}">
                <a16:creationId xmlns:a16="http://schemas.microsoft.com/office/drawing/2014/main" id="{995444D6-FE5F-CB45-B835-55938D1DA9DC}"/>
              </a:ext>
            </a:extLst>
          </p:cNvPr>
          <p:cNvCxnSpPr>
            <a:cxnSpLocks/>
          </p:cNvCxnSpPr>
          <p:nvPr/>
        </p:nvCxnSpPr>
        <p:spPr>
          <a:xfrm rot="10800000" flipV="1">
            <a:off x="3267811" y="2883876"/>
            <a:ext cx="1967380" cy="685893"/>
          </a:xfrm>
          <a:prstGeom prst="bentConnector3">
            <a:avLst>
              <a:gd name="adj1" fmla="val -53"/>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a:extLst>
              <a:ext uri="{FF2B5EF4-FFF2-40B4-BE49-F238E27FC236}">
                <a16:creationId xmlns:a16="http://schemas.microsoft.com/office/drawing/2014/main" id="{D6F9FD2C-5633-444C-99F5-D23AFABB4D9B}"/>
              </a:ext>
            </a:extLst>
          </p:cNvPr>
          <p:cNvCxnSpPr>
            <a:cxnSpLocks/>
          </p:cNvCxnSpPr>
          <p:nvPr/>
        </p:nvCxnSpPr>
        <p:spPr>
          <a:xfrm>
            <a:off x="8233081" y="3964228"/>
            <a:ext cx="0" cy="1842767"/>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3FDB765-0480-44C1-BD04-1159FA943CD2}"/>
              </a:ext>
            </a:extLst>
          </p:cNvPr>
          <p:cNvCxnSpPr>
            <a:cxnSpLocks/>
            <a:stCxn id="80" idx="2"/>
          </p:cNvCxnSpPr>
          <p:nvPr/>
        </p:nvCxnSpPr>
        <p:spPr>
          <a:xfrm>
            <a:off x="2237734" y="5037246"/>
            <a:ext cx="0" cy="76975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30E169EC-8CA5-474D-9DDA-7BDF5FDEF7FD}"/>
              </a:ext>
            </a:extLst>
          </p:cNvPr>
          <p:cNvGrpSpPr/>
          <p:nvPr/>
        </p:nvGrpSpPr>
        <p:grpSpPr>
          <a:xfrm>
            <a:off x="1310980" y="3127107"/>
            <a:ext cx="231543" cy="231543"/>
            <a:chOff x="3368040" y="-1136469"/>
            <a:chExt cx="319159" cy="319159"/>
          </a:xfrm>
        </p:grpSpPr>
        <p:cxnSp>
          <p:nvCxnSpPr>
            <p:cNvPr id="12" name="Straight Connector 11">
              <a:extLst>
                <a:ext uri="{FF2B5EF4-FFF2-40B4-BE49-F238E27FC236}">
                  <a16:creationId xmlns:a16="http://schemas.microsoft.com/office/drawing/2014/main" id="{0B4FFCB8-50EA-4F02-9591-A51409BF32D8}"/>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61AC98C-C269-48AE-9CA6-D3AF9BBD566E}"/>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C8192AD3-436F-4784-AA19-7464DB03E4E7}"/>
              </a:ext>
            </a:extLst>
          </p:cNvPr>
          <p:cNvGrpSpPr/>
          <p:nvPr/>
        </p:nvGrpSpPr>
        <p:grpSpPr>
          <a:xfrm>
            <a:off x="1126721" y="2095324"/>
            <a:ext cx="231543" cy="231543"/>
            <a:chOff x="3368040" y="-1136469"/>
            <a:chExt cx="319159" cy="319159"/>
          </a:xfrm>
        </p:grpSpPr>
        <p:cxnSp>
          <p:nvCxnSpPr>
            <p:cNvPr id="35" name="Straight Connector 34">
              <a:extLst>
                <a:ext uri="{FF2B5EF4-FFF2-40B4-BE49-F238E27FC236}">
                  <a16:creationId xmlns:a16="http://schemas.microsoft.com/office/drawing/2014/main" id="{910D723D-1D62-4143-9224-D042D2DDF446}"/>
                </a:ext>
              </a:extLst>
            </p:cNvPr>
            <p:cNvCxnSpPr>
              <a:cxnSpLocks/>
            </p:cNvCxnSpPr>
            <p:nvPr/>
          </p:nvCxnSpPr>
          <p:spPr>
            <a:xfrm>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46DE0-5BEB-473B-B1BC-A2472E2C37F2}"/>
                </a:ext>
              </a:extLst>
            </p:cNvPr>
            <p:cNvCxnSpPr>
              <a:cxnSpLocks/>
            </p:cNvCxnSpPr>
            <p:nvPr/>
          </p:nvCxnSpPr>
          <p:spPr>
            <a:xfrm flipH="1">
              <a:off x="3368040" y="-1136469"/>
              <a:ext cx="319159" cy="31915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Rounded Corners 20">
            <a:extLst>
              <a:ext uri="{FF2B5EF4-FFF2-40B4-BE49-F238E27FC236}">
                <a16:creationId xmlns:a16="http://schemas.microsoft.com/office/drawing/2014/main" id="{6320D24A-9917-44A1-8D1E-C536F3E44617}"/>
              </a:ext>
            </a:extLst>
          </p:cNvPr>
          <p:cNvSpPr/>
          <p:nvPr/>
        </p:nvSpPr>
        <p:spPr>
          <a:xfrm>
            <a:off x="998390" y="2541147"/>
            <a:ext cx="8472064" cy="347137"/>
          </a:xfrm>
          <a:prstGeom prst="roundRect">
            <a:avLst>
              <a:gd name="adj" fmla="val 0"/>
            </a:avLst>
          </a:prstGeom>
          <a:solidFill>
            <a:schemeClr val="accent5">
              <a:lumMod val="85000"/>
              <a:alpha val="65000"/>
            </a:schemeClr>
          </a:solidFill>
          <a:ln>
            <a:noFill/>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609468">
              <a:defRPr/>
            </a:pPr>
            <a:r>
              <a:rPr lang="en-US" sz="1200" dirty="0">
                <a:solidFill>
                  <a:srgbClr val="000000"/>
                </a:solidFill>
                <a:latin typeface="Segoe UI"/>
              </a:rPr>
              <a:t>Load Balancer Service</a:t>
            </a:r>
          </a:p>
        </p:txBody>
      </p:sp>
      <p:sp>
        <p:nvSpPr>
          <p:cNvPr id="44" name="Rectangle 43">
            <a:extLst>
              <a:ext uri="{FF2B5EF4-FFF2-40B4-BE49-F238E27FC236}">
                <a16:creationId xmlns:a16="http://schemas.microsoft.com/office/drawing/2014/main" id="{3AACFF83-DDD8-44CE-8D01-1E5469738E68}"/>
              </a:ext>
            </a:extLst>
          </p:cNvPr>
          <p:cNvSpPr/>
          <p:nvPr/>
        </p:nvSpPr>
        <p:spPr bwMode="auto">
          <a:xfrm>
            <a:off x="1078716" y="2982958"/>
            <a:ext cx="8243037" cy="2220781"/>
          </a:xfrm>
          <a:prstGeom prst="rect">
            <a:avLst/>
          </a:prstGeom>
          <a:solidFill>
            <a:schemeClr val="accent5">
              <a:lumMod val="95000"/>
              <a:alpha val="54000"/>
            </a:schemeClr>
          </a:solid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B9DCF01F-ECB3-4A0E-9A1B-B331E6CA2BCA}"/>
              </a:ext>
            </a:extLst>
          </p:cNvPr>
          <p:cNvSpPr txBox="1"/>
          <p:nvPr/>
        </p:nvSpPr>
        <p:spPr>
          <a:xfrm>
            <a:off x="8387826" y="4802683"/>
            <a:ext cx="1063946"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ReplicaSet</a:t>
            </a:r>
          </a:p>
        </p:txBody>
      </p:sp>
      <p:sp>
        <p:nvSpPr>
          <p:cNvPr id="68" name="Freeform: Shape 829">
            <a:extLst>
              <a:ext uri="{FF2B5EF4-FFF2-40B4-BE49-F238E27FC236}">
                <a16:creationId xmlns:a16="http://schemas.microsoft.com/office/drawing/2014/main" id="{55D8EE1B-236E-4D19-ABAF-CF7A28EFC7FC}"/>
              </a:ext>
            </a:extLst>
          </p:cNvPr>
          <p:cNvSpPr/>
          <p:nvPr/>
        </p:nvSpPr>
        <p:spPr bwMode="auto">
          <a:xfrm>
            <a:off x="3995077" y="5928408"/>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Graphic 59" descr="Web design">
            <a:extLst>
              <a:ext uri="{FF2B5EF4-FFF2-40B4-BE49-F238E27FC236}">
                <a16:creationId xmlns:a16="http://schemas.microsoft.com/office/drawing/2014/main" id="{AC51AB3F-F7C4-4142-B962-B1995E8255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16211" y="2280354"/>
            <a:ext cx="914400" cy="868721"/>
          </a:xfrm>
          <a:prstGeom prst="rect">
            <a:avLst/>
          </a:prstGeom>
        </p:spPr>
      </p:pic>
      <p:sp>
        <p:nvSpPr>
          <p:cNvPr id="62" name="TextBox 61">
            <a:extLst>
              <a:ext uri="{FF2B5EF4-FFF2-40B4-BE49-F238E27FC236}">
                <a16:creationId xmlns:a16="http://schemas.microsoft.com/office/drawing/2014/main" id="{98678423-AF33-4BE6-925C-6964C596B2A0}"/>
              </a:ext>
            </a:extLst>
          </p:cNvPr>
          <p:cNvSpPr txBox="1"/>
          <p:nvPr/>
        </p:nvSpPr>
        <p:spPr>
          <a:xfrm>
            <a:off x="10494931" y="2052459"/>
            <a:ext cx="1137171"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Application</a:t>
            </a:r>
          </a:p>
        </p:txBody>
      </p:sp>
      <p:cxnSp>
        <p:nvCxnSpPr>
          <p:cNvPr id="64" name="Straight Arrow Connector 63">
            <a:extLst>
              <a:ext uri="{FF2B5EF4-FFF2-40B4-BE49-F238E27FC236}">
                <a16:creationId xmlns:a16="http://schemas.microsoft.com/office/drawing/2014/main" id="{F29BD71A-15F1-43E9-BD3D-A01CD82E2FEE}"/>
              </a:ext>
            </a:extLst>
          </p:cNvPr>
          <p:cNvCxnSpPr>
            <a:cxnSpLocks/>
            <a:endCxn id="21" idx="3"/>
          </p:cNvCxnSpPr>
          <p:nvPr/>
        </p:nvCxnSpPr>
        <p:spPr>
          <a:xfrm flipH="1">
            <a:off x="9470454" y="2714716"/>
            <a:ext cx="1271234"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108">
            <a:extLst>
              <a:ext uri="{FF2B5EF4-FFF2-40B4-BE49-F238E27FC236}">
                <a16:creationId xmlns:a16="http://schemas.microsoft.com/office/drawing/2014/main" id="{DC3CC50F-405C-4155-828B-19EBC0AEFF82}"/>
              </a:ext>
            </a:extLst>
          </p:cNvPr>
          <p:cNvCxnSpPr>
            <a:cxnSpLocks/>
            <a:stCxn id="21" idx="2"/>
          </p:cNvCxnSpPr>
          <p:nvPr/>
        </p:nvCxnSpPr>
        <p:spPr>
          <a:xfrm rot="5400000">
            <a:off x="3381647" y="2752659"/>
            <a:ext cx="1717150" cy="1988401"/>
          </a:xfrm>
          <a:prstGeom prst="bentConnector2">
            <a:avLst/>
          </a:prstGeom>
          <a:ln>
            <a:headEnd type="none"/>
            <a:tailEnd type="triangle"/>
          </a:ln>
        </p:spPr>
        <p:style>
          <a:lnRef idx="1">
            <a:schemeClr val="dk1"/>
          </a:lnRef>
          <a:fillRef idx="0">
            <a:schemeClr val="dk1"/>
          </a:fillRef>
          <a:effectRef idx="0">
            <a:schemeClr val="dk1"/>
          </a:effectRef>
          <a:fontRef idx="minor">
            <a:schemeClr val="tx1"/>
          </a:fontRef>
        </p:style>
      </p:cxnSp>
      <p:cxnSp>
        <p:nvCxnSpPr>
          <p:cNvPr id="79" name="Elbow Connector 108">
            <a:extLst>
              <a:ext uri="{FF2B5EF4-FFF2-40B4-BE49-F238E27FC236}">
                <a16:creationId xmlns:a16="http://schemas.microsoft.com/office/drawing/2014/main" id="{5FF5D6C9-37E7-45D1-9A39-92E59F538706}"/>
              </a:ext>
            </a:extLst>
          </p:cNvPr>
          <p:cNvCxnSpPr>
            <a:cxnSpLocks/>
          </p:cNvCxnSpPr>
          <p:nvPr/>
        </p:nvCxnSpPr>
        <p:spPr>
          <a:xfrm>
            <a:off x="5234419" y="2890859"/>
            <a:ext cx="1957906" cy="674659"/>
          </a:xfrm>
          <a:prstGeom prst="bentConnector3">
            <a:avLst>
              <a:gd name="adj1" fmla="val -418"/>
            </a:avLst>
          </a:prstGeom>
          <a:ln>
            <a:headEnd type="none"/>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70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4"/>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4"/>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0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80"/>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81"/>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26"/>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7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4" grpId="0" animBg="1"/>
      <p:bldP spid="24" grpId="1" animBg="1"/>
      <p:bldP spid="25" grpId="0" animBg="1"/>
      <p:bldP spid="25" grpId="1" animBg="1"/>
      <p:bldP spid="80" grpId="0" animBg="1"/>
      <p:bldP spid="80" grpId="1" animBg="1"/>
      <p:bldP spid="81" grpId="0" animBg="1"/>
      <p:bldP spid="81" grpId="1" animBg="1"/>
      <p:bldP spid="21" grpId="0" animBg="1"/>
      <p:bldP spid="44" grpId="0" animBg="1"/>
      <p:bldP spid="52" grpId="0"/>
      <p:bldP spid="68" grpId="0" animBg="1"/>
      <p:bldP spid="6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SQL Server on Kubernetes</a:t>
            </a:r>
          </a:p>
        </p:txBody>
      </p:sp>
    </p:spTree>
    <p:extLst>
      <p:ext uri="{BB962C8B-B14F-4D97-AF65-F5344CB8AC3E}">
        <p14:creationId xmlns:p14="http://schemas.microsoft.com/office/powerpoint/2010/main" val="5540141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4" y="1184319"/>
            <a:ext cx="10806019" cy="3535032"/>
          </a:xfrm>
        </p:spPr>
        <p:txBody>
          <a:bodyPr/>
          <a:lstStyle/>
          <a:p>
            <a:r>
              <a:rPr lang="en-US" dirty="0"/>
              <a:t>Module 08</a:t>
            </a:r>
            <a:br>
              <a:rPr lang="en-US" dirty="0"/>
            </a:br>
            <a:r>
              <a:rPr lang="en-US" dirty="0"/>
              <a:t>Data Virtualization</a:t>
            </a:r>
          </a:p>
        </p:txBody>
      </p:sp>
      <p:pic>
        <p:nvPicPr>
          <p:cNvPr id="26" name="Picture 4">
            <a:extLst>
              <a:ext uri="{FF2B5EF4-FFF2-40B4-BE49-F238E27FC236}">
                <a16:creationId xmlns:a16="http://schemas.microsoft.com/office/drawing/2014/main" id="{A7732519-D360-4474-931E-C888D6F2E0A1}"/>
              </a:ext>
            </a:extLst>
          </p:cNvPr>
          <p:cNvPicPr>
            <a:picLocks noChangeAspect="1" noChangeArrowheads="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4749258" y="3475405"/>
            <a:ext cx="970331" cy="26273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C6415320-6FF6-4D38-B97D-5DD6905273D9}"/>
              </a:ext>
            </a:extLst>
          </p:cNvPr>
          <p:cNvPicPr>
            <a:picLocks noChangeAspect="1" noChangeArrowheads="1"/>
          </p:cNvPicPr>
          <p:nvPr/>
        </p:nvPicPr>
        <p:blipFill>
          <a:blip r:embed="rId5">
            <a:duotone>
              <a:schemeClr val="accent5">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bwMode="auto">
          <a:xfrm>
            <a:off x="3496329" y="5598487"/>
            <a:ext cx="930390" cy="27167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descr="Image result for Oracle">
            <a:extLst>
              <a:ext uri="{FF2B5EF4-FFF2-40B4-BE49-F238E27FC236}">
                <a16:creationId xmlns:a16="http://schemas.microsoft.com/office/drawing/2014/main" id="{0F49A20B-DE23-473B-A0A3-9568F76C816C}"/>
              </a:ext>
            </a:extLst>
          </p:cNvPr>
          <p:cNvPicPr>
            <a:picLocks noChangeAspect="1" noChangeArrowheads="1"/>
          </p:cNvPicPr>
          <p:nvPr/>
        </p:nvPicPr>
        <p:blipFill>
          <a:blip r:embed="rId7" cstate="print">
            <a:duotone>
              <a:schemeClr val="accent5">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18576" y="4502151"/>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Image result for Teradata logo">
            <a:extLst>
              <a:ext uri="{FF2B5EF4-FFF2-40B4-BE49-F238E27FC236}">
                <a16:creationId xmlns:a16="http://schemas.microsoft.com/office/drawing/2014/main" id="{D8282072-1489-48F3-8AF1-6FD26ABDB78B}"/>
              </a:ext>
            </a:extLst>
          </p:cNvPr>
          <p:cNvPicPr>
            <a:picLocks noChangeAspect="1" noChangeArrowheads="1"/>
          </p:cNvPicPr>
          <p:nvPr/>
        </p:nvPicPr>
        <p:blipFill rotWithShape="1">
          <a:blip r:embed="rId9" cstate="print">
            <a:duotone>
              <a:schemeClr val="accent5">
                <a:shade val="45000"/>
                <a:satMod val="135000"/>
              </a:schemeClr>
              <a:prstClr val="white"/>
            </a:duotone>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412966" y="3475405"/>
            <a:ext cx="994403" cy="33492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8" descr="Image result for Cloudera">
            <a:extLst>
              <a:ext uri="{FF2B5EF4-FFF2-40B4-BE49-F238E27FC236}">
                <a16:creationId xmlns:a16="http://schemas.microsoft.com/office/drawing/2014/main" id="{0B1C3A9F-449B-420E-B947-2A8AB5C3CC46}"/>
              </a:ext>
            </a:extLst>
          </p:cNvPr>
          <p:cNvPicPr>
            <a:picLocks noChangeAspect="1" noChangeArrowheads="1"/>
          </p:cNvPicPr>
          <p:nvPr/>
        </p:nvPicPr>
        <p:blipFill>
          <a:blip r:embed="rId11">
            <a:duotone>
              <a:schemeClr val="accent4">
                <a:shade val="45000"/>
                <a:satMod val="135000"/>
              </a:schemeClr>
              <a:prstClr val="white"/>
            </a:duotone>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078157" y="342900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2">
            <a:extLst>
              <a:ext uri="{FF2B5EF4-FFF2-40B4-BE49-F238E27FC236}">
                <a16:creationId xmlns:a16="http://schemas.microsoft.com/office/drawing/2014/main" id="{834723E8-A701-4480-AB8B-FE64F1A76950}"/>
              </a:ext>
            </a:extLst>
          </p:cNvPr>
          <p:cNvPicPr>
            <a:picLocks noChangeAspect="1" noChangeArrowheads="1"/>
          </p:cNvPicPr>
          <p:nvPr/>
        </p:nvPicPr>
        <p:blipFill>
          <a:blip r:embed="rId13">
            <a:duotone>
              <a:schemeClr val="accent4">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8123311" y="4342792"/>
            <a:ext cx="904017" cy="31871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ojanglesmuseum.com/wp-content/uploads/2017/07/Cool-Microsoft-Sql-Server-Logo-98-On-Create-A-Free-Logo-with-Microsoft-Sql-Server-Logo.jpg">
            <a:extLst>
              <a:ext uri="{FF2B5EF4-FFF2-40B4-BE49-F238E27FC236}">
                <a16:creationId xmlns:a16="http://schemas.microsoft.com/office/drawing/2014/main" id="{1D947D0C-8FC9-4E9E-B2CB-D3A67B5A162E}"/>
              </a:ext>
            </a:extLst>
          </p:cNvPr>
          <p:cNvPicPr>
            <a:picLocks noChangeAspect="1" noChangeArrowheads="1"/>
          </p:cNvPicPr>
          <p:nvPr/>
        </p:nvPicPr>
        <p:blipFill>
          <a:blip r:embed="rId15">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82650" y="5221080"/>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23564FD2-F9EE-42D1-9EC4-24E394F174F4}"/>
              </a:ext>
            </a:extLst>
          </p:cNvPr>
          <p:cNvPicPr>
            <a:picLocks noChangeAspect="1" noChangeArrowheads="1"/>
          </p:cNvPicPr>
          <p:nvPr/>
        </p:nvPicPr>
        <p:blipFill>
          <a:blip r:embed="rId1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569233" y="3233039"/>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67C358C-BEA7-495A-8778-D2F2CF0EA71D}"/>
              </a:ext>
            </a:extLst>
          </p:cNvPr>
          <p:cNvSpPr txBox="1"/>
          <p:nvPr/>
        </p:nvSpPr>
        <p:spPr>
          <a:xfrm>
            <a:off x="8259866" y="5372773"/>
            <a:ext cx="620170" cy="3077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accent4">
                    <a:lumMod val="75000"/>
                  </a:schemeClr>
                </a:solidFill>
                <a:effectLst/>
                <a:uLnTx/>
                <a:uFillTx/>
              </a:rPr>
              <a:t>HDFS</a:t>
            </a:r>
          </a:p>
        </p:txBody>
      </p:sp>
      <p:sp>
        <p:nvSpPr>
          <p:cNvPr id="37" name="Freeform 96">
            <a:extLst>
              <a:ext uri="{FF2B5EF4-FFF2-40B4-BE49-F238E27FC236}">
                <a16:creationId xmlns:a16="http://schemas.microsoft.com/office/drawing/2014/main" id="{D19069A3-9173-45C5-8278-7B6B9781B364}"/>
              </a:ext>
            </a:extLst>
          </p:cNvPr>
          <p:cNvSpPr>
            <a:spLocks noChangeAspect="1"/>
          </p:cNvSpPr>
          <p:nvPr/>
        </p:nvSpPr>
        <p:spPr bwMode="auto">
          <a:xfrm>
            <a:off x="3611626" y="4384128"/>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accent5">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highlight>
                <a:srgbClr val="C0C0C0"/>
              </a:highligh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D3565714-A471-4731-B69A-2DC9BF24740E}"/>
              </a:ext>
            </a:extLst>
          </p:cNvPr>
          <p:cNvSpPr/>
          <p:nvPr/>
        </p:nvSpPr>
        <p:spPr bwMode="auto">
          <a:xfrm>
            <a:off x="4990020" y="4585124"/>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23592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EF9AA8-D4E9-44B8-AC25-A59561E3B6AF}"/>
              </a:ext>
            </a:extLst>
          </p:cNvPr>
          <p:cNvGrpSpPr/>
          <p:nvPr/>
        </p:nvGrpSpPr>
        <p:grpSpPr>
          <a:xfrm>
            <a:off x="9333028" y="1942758"/>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cxnSp>
        <p:nvCxnSpPr>
          <p:cNvPr id="23" name="Straight Arrow Connector 22">
            <a:extLst>
              <a:ext uri="{FF2B5EF4-FFF2-40B4-BE49-F238E27FC236}">
                <a16:creationId xmlns:a16="http://schemas.microsoft.com/office/drawing/2014/main" id="{A329D587-9F32-4DFC-A178-93301F438FB2}"/>
              </a:ext>
            </a:extLst>
          </p:cNvPr>
          <p:cNvCxnSpPr>
            <a:cxnSpLocks/>
          </p:cNvCxnSpPr>
          <p:nvPr/>
        </p:nvCxnSpPr>
        <p:spPr>
          <a:xfrm>
            <a:off x="6894938" y="2154993"/>
            <a:ext cx="2246243"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CA7B23B4-83EB-4004-8D82-10C12FE30906}"/>
              </a:ext>
            </a:extLst>
          </p:cNvPr>
          <p:cNvSpPr txBox="1"/>
          <p:nvPr/>
        </p:nvSpPr>
        <p:spPr>
          <a:xfrm>
            <a:off x="8219221" y="2826887"/>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a:extLst>
              <a:ext uri="{FF2B5EF4-FFF2-40B4-BE49-F238E27FC236}">
                <a16:creationId xmlns:a16="http://schemas.microsoft.com/office/drawing/2014/main" id="{82F00F9B-0C5F-4EFB-88C4-7212D7E72EFB}"/>
              </a:ext>
            </a:extLst>
          </p:cNvPr>
          <p:cNvGrpSpPr/>
          <p:nvPr/>
        </p:nvGrpSpPr>
        <p:grpSpPr>
          <a:xfrm>
            <a:off x="6076074" y="1942758"/>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Lst>
          </p:cNvPr>
          <p:cNvSpPr/>
          <p:nvPr/>
        </p:nvSpPr>
        <p:spPr bwMode="auto">
          <a:xfrm>
            <a:off x="7856675" y="2034736"/>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3F4A2D8B-010D-4A31-8707-83071C3305C2}"/>
              </a:ext>
            </a:extLst>
          </p:cNvPr>
          <p:cNvCxnSpPr>
            <a:cxnSpLocks/>
          </p:cNvCxnSpPr>
          <p:nvPr/>
        </p:nvCxnSpPr>
        <p:spPr>
          <a:xfrm flipH="1">
            <a:off x="8232323" y="2623989"/>
            <a:ext cx="4079" cy="67732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Freeform 6">
            <a:extLst>
              <a:ext uri="{FF2B5EF4-FFF2-40B4-BE49-F238E27FC236}">
                <a16:creationId xmlns:a16="http://schemas.microsoft.com/office/drawing/2014/main" id="{1DD165C9-D5AB-43D1-A00B-0577A5FEC7FF}"/>
              </a:ext>
            </a:extLst>
          </p:cNvPr>
          <p:cNvSpPr/>
          <p:nvPr/>
        </p:nvSpPr>
        <p:spPr bwMode="auto">
          <a:xfrm>
            <a:off x="5723510" y="4021657"/>
            <a:ext cx="5021705"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188">
            <a:extLst>
              <a:ext uri="{FF2B5EF4-FFF2-40B4-BE49-F238E27FC236}">
                <a16:creationId xmlns:a16="http://schemas.microsoft.com/office/drawing/2014/main" id="{14B297AF-1E9B-45FB-893E-DB9B40FA21DB}"/>
              </a:ext>
            </a:extLst>
          </p:cNvPr>
          <p:cNvSpPr>
            <a:spLocks noChangeAspect="1"/>
          </p:cNvSpPr>
          <p:nvPr/>
        </p:nvSpPr>
        <p:spPr bwMode="auto">
          <a:xfrm>
            <a:off x="7954208" y="1781930"/>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Lst>
          </p:cNvPr>
          <p:cNvSpPr/>
          <p:nvPr/>
        </p:nvSpPr>
        <p:spPr bwMode="auto">
          <a:xfrm>
            <a:off x="6476707" y="1682709"/>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22519412-54E2-42A5-B291-7D6F48CC5ABA}"/>
              </a:ext>
            </a:extLst>
          </p:cNvPr>
          <p:cNvGrpSpPr/>
          <p:nvPr/>
        </p:nvGrpSpPr>
        <p:grpSpPr>
          <a:xfrm>
            <a:off x="6500773" y="1605701"/>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14DAB74D-42E7-634E-9CA9-AF228DE024D9}"/>
              </a:ext>
            </a:extLst>
          </p:cNvPr>
          <p:cNvGrpSpPr/>
          <p:nvPr/>
        </p:nvGrpSpPr>
        <p:grpSpPr>
          <a:xfrm>
            <a:off x="5834280" y="4150411"/>
            <a:ext cx="4897516" cy="2164594"/>
            <a:chOff x="5895996" y="3852431"/>
            <a:chExt cx="4897516" cy="2164594"/>
          </a:xfrm>
        </p:grpSpPr>
        <p:sp>
          <p:nvSpPr>
            <p:cNvPr id="24" name="TextBox 23">
              <a:extLst>
                <a:ext uri="{FF2B5EF4-FFF2-40B4-BE49-F238E27FC236}">
                  <a16:creationId xmlns:a16="http://schemas.microsoft.com/office/drawing/2014/main" id="{CEEE96FD-DEA6-40DB-BC8D-72C686C1161C}"/>
                </a:ext>
              </a:extLst>
            </p:cNvPr>
            <p:cNvSpPr txBox="1"/>
            <p:nvPr/>
          </p:nvSpPr>
          <p:spPr>
            <a:xfrm>
              <a:off x="5895996" y="3853964"/>
              <a:ext cx="1017991"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pic>
          <p:nvPicPr>
            <p:cNvPr id="25" name="Picture 4" descr="Image result for MongoDB">
              <a:extLst>
                <a:ext uri="{FF2B5EF4-FFF2-40B4-BE49-F238E27FC236}">
                  <a16:creationId xmlns:a16="http://schemas.microsoft.com/office/drawing/2014/main" id="{EEC1E4DB-681B-433C-9F96-A2F1F7C06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83867" y="4161229"/>
              <a:ext cx="508190" cy="59555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408F178-6A33-4476-93E5-8F55D0719C08}"/>
                </a:ext>
              </a:extLst>
            </p:cNvPr>
            <p:cNvSpPr txBox="1"/>
            <p:nvPr/>
          </p:nvSpPr>
          <p:spPr>
            <a:xfrm>
              <a:off x="6877204" y="3852431"/>
              <a:ext cx="1321516"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6355" y="4983756"/>
              <a:ext cx="1017632" cy="27971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7973764" y="3852431"/>
              <a:ext cx="1683797"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49436" y="5631420"/>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0490" b="20490"/>
            <a:stretch/>
          </p:blipFill>
          <p:spPr bwMode="auto">
            <a:xfrm>
              <a:off x="8318461" y="4765517"/>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9528450" y="3852431"/>
              <a:ext cx="126506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69187" y="4171835"/>
              <a:ext cx="983588" cy="23852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221878" y="5813892"/>
              <a:ext cx="409086"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http://www.bojanglesmuseum.com/wp-content/uploads/2017/07/Cool-Microsoft-Sql-Server-Logo-98-On-Create-A-Free-Logo-with-Microsoft-Sql-Server-Logo.jpg">
              <a:extLst>
                <a:ext uri="{FF2B5EF4-FFF2-40B4-BE49-F238E27FC236}">
                  <a16:creationId xmlns:a16="http://schemas.microsoft.com/office/drawing/2014/main" id="{6B82CC1D-782D-4C91-A5E8-F90CD36FCE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3510" y="5044735"/>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https://selectstar.io/wp-content/uploads/2017/01/imb-db2.jpg">
              <a:extLst>
                <a:ext uri="{FF2B5EF4-FFF2-40B4-BE49-F238E27FC236}">
                  <a16:creationId xmlns:a16="http://schemas.microsoft.com/office/drawing/2014/main" id="{A1584774-1634-4A33-9D97-6AD76C7850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0945" y="4290393"/>
              <a:ext cx="504081" cy="504081"/>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a:extLst>
                <a:ext uri="{FF2B5EF4-FFF2-40B4-BE49-F238E27FC236}">
                  <a16:creationId xmlns:a16="http://schemas.microsoft.com/office/drawing/2014/main" id="{EC25AFD6-9BE6-4688-952C-FE3B49462E6E}"/>
                </a:ext>
              </a:extLst>
            </p:cNvPr>
            <p:cNvSpPr>
              <a:spLocks noChangeAspect="1"/>
            </p:cNvSpPr>
            <p:nvPr/>
          </p:nvSpPr>
          <p:spPr bwMode="auto">
            <a:xfrm>
              <a:off x="6220712" y="5403706"/>
              <a:ext cx="371393" cy="371514"/>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030452" y="5200573"/>
              <a:ext cx="1015021"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a:extLst>
                <a:ext uri="{FF2B5EF4-FFF2-40B4-BE49-F238E27FC236}">
                  <a16:creationId xmlns:a16="http://schemas.microsoft.com/office/drawing/2014/main" id="{85181A3D-A9D2-4B0E-8C1E-07A4C8BE7910}"/>
                </a:ext>
              </a:extLst>
            </p:cNvPr>
            <p:cNvSpPr/>
            <p:nvPr/>
          </p:nvSpPr>
          <p:spPr bwMode="auto">
            <a:xfrm>
              <a:off x="7340892" y="4822229"/>
              <a:ext cx="394141" cy="36499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a:extLst>
                <a:ext uri="{FF2B5EF4-FFF2-40B4-BE49-F238E27FC236}">
                  <a16:creationId xmlns:a16="http://schemas.microsoft.com/office/drawing/2014/main" id="{6F327EA0-FAA1-4065-BE12-330AD2680AF5}"/>
                </a:ext>
              </a:extLst>
            </p:cNvPr>
            <p:cNvPicPr>
              <a:picLocks noChangeAspect="1"/>
            </p:cNvPicPr>
            <p:nvPr/>
          </p:nvPicPr>
          <p:blipFill>
            <a:blip r:embed="rId9"/>
            <a:stretch>
              <a:fillRect/>
            </a:stretch>
          </p:blipFill>
          <p:spPr>
            <a:xfrm>
              <a:off x="9669187" y="4553107"/>
              <a:ext cx="983588" cy="398353"/>
            </a:xfrm>
            <a:prstGeom prst="rect">
              <a:avLst/>
            </a:prstGeom>
          </p:spPr>
        </p:pic>
        <p:sp>
          <p:nvSpPr>
            <p:cNvPr id="58" name="TextBox 57">
              <a:extLst>
                <a:ext uri="{FF2B5EF4-FFF2-40B4-BE49-F238E27FC236}">
                  <a16:creationId xmlns:a16="http://schemas.microsoft.com/office/drawing/2014/main" id="{FBF7D076-C9AA-458B-81A9-474316BBB27A}"/>
                </a:ext>
              </a:extLst>
            </p:cNvPr>
            <p:cNvSpPr txBox="1"/>
            <p:nvPr/>
          </p:nvSpPr>
          <p:spPr>
            <a:xfrm>
              <a:off x="8635994" y="4148516"/>
              <a:ext cx="359336" cy="393917"/>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0078D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8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5" name="TextBox 64">
              <a:extLst>
                <a:ext uri="{FF2B5EF4-FFF2-40B4-BE49-F238E27FC236}">
                  <a16:creationId xmlns:a16="http://schemas.microsoft.com/office/drawing/2014/main" id="{31DD0B58-AFC2-4F5A-8FA6-221E3F3A68B0}"/>
                </a:ext>
              </a:extLst>
            </p:cNvPr>
            <p:cNvSpPr txBox="1"/>
            <p:nvPr/>
          </p:nvSpPr>
          <p:spPr>
            <a:xfrm>
              <a:off x="8264069" y="4541519"/>
              <a:ext cx="1103187"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grpSp>
        <p:nvGrpSpPr>
          <p:cNvPr id="94" name="Group 93">
            <a:extLst>
              <a:ext uri="{FF2B5EF4-FFF2-40B4-BE49-F238E27FC236}">
                <a16:creationId xmlns:a16="http://schemas.microsoft.com/office/drawing/2014/main" id="{93FB9D12-91DC-DE49-BC59-3D7B543B0ECC}"/>
              </a:ext>
            </a:extLst>
          </p:cNvPr>
          <p:cNvGrpSpPr/>
          <p:nvPr/>
        </p:nvGrpSpPr>
        <p:grpSpPr>
          <a:xfrm>
            <a:off x="7658871" y="3479490"/>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a:xfrm>
            <a:off x="5310239" y="471869"/>
            <a:ext cx="6381214" cy="677108"/>
          </a:xfrm>
        </p:spPr>
        <p:txBody>
          <a:bodyPr/>
          <a:lstStyle/>
          <a:p>
            <a:r>
              <a:rPr lang="en-US" sz="2000" dirty="0">
                <a:solidFill>
                  <a:schemeClr val="accent1"/>
                </a:solidFill>
              </a:rPr>
              <a:t>SQL Server 2019 — Intelligence over any data</a:t>
            </a:r>
            <a:br>
              <a:rPr lang="en-US" dirty="0"/>
            </a:br>
            <a:r>
              <a:rPr lang="en-US" dirty="0">
                <a:solidFill>
                  <a:schemeClr val="accent3"/>
                </a:solidFill>
              </a:rPr>
              <a:t>Remove data silos</a:t>
            </a:r>
          </a:p>
        </p:txBody>
      </p:sp>
      <p:sp>
        <p:nvSpPr>
          <p:cNvPr id="69" name="Text Placeholder 68">
            <a:extLst>
              <a:ext uri="{FF2B5EF4-FFF2-40B4-BE49-F238E27FC236}">
                <a16:creationId xmlns:a16="http://schemas.microsoft.com/office/drawing/2014/main" id="{AE1F4FA6-32DA-437C-9FD0-279DB40E5F03}"/>
              </a:ext>
            </a:extLst>
          </p:cNvPr>
          <p:cNvSpPr>
            <a:spLocks noGrp="1"/>
          </p:cNvSpPr>
          <p:nvPr>
            <p:ph type="body" sz="quarter" idx="10"/>
          </p:nvPr>
        </p:nvSpPr>
        <p:spPr>
          <a:xfrm>
            <a:off x="517669" y="1400856"/>
            <a:ext cx="4392997" cy="800219"/>
          </a:xfrm>
        </p:spPr>
        <p:txBody>
          <a:bodyPr vert="horz" wrap="square" lIns="0" tIns="0" rIns="0" bIns="0" rtlCol="0" anchor="t">
            <a:spAutoFit/>
          </a:bodyPr>
          <a:lstStyle/>
          <a:p>
            <a:pPr lvl="0"/>
            <a:r>
              <a:rPr lang="en-US" sz="2000" dirty="0"/>
              <a:t>Challenge</a:t>
            </a:r>
          </a:p>
          <a:p>
            <a:pPr lvl="1"/>
            <a:r>
              <a:rPr lang="en-US" dirty="0">
                <a:cs typeface="Segoe UI"/>
              </a:rPr>
              <a:t>Integrating data from numerous data silos is complex with traditional ETL methods</a:t>
            </a:r>
          </a:p>
        </p:txBody>
      </p:sp>
      <p:sp>
        <p:nvSpPr>
          <p:cNvPr id="71" name="Text Placeholder 70">
            <a:extLst>
              <a:ext uri="{FF2B5EF4-FFF2-40B4-BE49-F238E27FC236}">
                <a16:creationId xmlns:a16="http://schemas.microsoft.com/office/drawing/2014/main" id="{CEB9E2D8-844E-4F48-AC93-DC2CC23EA06A}"/>
              </a:ext>
            </a:extLst>
          </p:cNvPr>
          <p:cNvSpPr>
            <a:spLocks noGrp="1"/>
          </p:cNvSpPr>
          <p:nvPr>
            <p:ph type="body" sz="quarter" idx="11"/>
          </p:nvPr>
        </p:nvSpPr>
        <p:spPr>
          <a:xfrm>
            <a:off x="517669" y="2936557"/>
            <a:ext cx="4392997" cy="800219"/>
          </a:xfrm>
        </p:spPr>
        <p:txBody>
          <a:bodyPr/>
          <a:lstStyle/>
          <a:p>
            <a:pPr lvl="0"/>
            <a:r>
              <a:rPr lang="en-US" sz="2000" dirty="0"/>
              <a:t>Solution</a:t>
            </a:r>
          </a:p>
          <a:p>
            <a:pPr lvl="1"/>
            <a:r>
              <a:rPr lang="en-US" dirty="0"/>
              <a:t>Access data from numerous data sources without moving data</a:t>
            </a:r>
          </a:p>
        </p:txBody>
      </p:sp>
      <p:sp>
        <p:nvSpPr>
          <p:cNvPr id="105" name="Text Placeholder 104">
            <a:extLst>
              <a:ext uri="{FF2B5EF4-FFF2-40B4-BE49-F238E27FC236}">
                <a16:creationId xmlns:a16="http://schemas.microsoft.com/office/drawing/2014/main" id="{D79E3332-9B9D-4D72-85AE-55D66387920B}"/>
              </a:ext>
            </a:extLst>
          </p:cNvPr>
          <p:cNvSpPr>
            <a:spLocks noGrp="1"/>
          </p:cNvSpPr>
          <p:nvPr>
            <p:ph type="body" sz="quarter" idx="12"/>
          </p:nvPr>
        </p:nvSpPr>
        <p:spPr>
          <a:xfrm>
            <a:off x="384010" y="4026251"/>
            <a:ext cx="4526656" cy="1083374"/>
          </a:xfrm>
        </p:spPr>
        <p:txBody>
          <a:bodyPr/>
          <a:lstStyle/>
          <a:p>
            <a:r>
              <a:rPr lang="en-US" sz="1600" dirty="0"/>
              <a:t>Integrate data with data virtualization</a:t>
            </a:r>
          </a:p>
          <a:p>
            <a:r>
              <a:rPr lang="en-US" sz="1600" dirty="0"/>
              <a:t>T-SQL language with external tables</a:t>
            </a:r>
          </a:p>
          <a:p>
            <a:r>
              <a:rPr lang="en-US" sz="1600" dirty="0"/>
              <a:t>Distributed/scalable performance with Polybase</a:t>
            </a:r>
          </a:p>
        </p:txBody>
      </p:sp>
      <p:pic>
        <p:nvPicPr>
          <p:cNvPr id="93" name="Picture 92">
            <a:extLst>
              <a:ext uri="{FF2B5EF4-FFF2-40B4-BE49-F238E27FC236}">
                <a16:creationId xmlns:a16="http://schemas.microsoft.com/office/drawing/2014/main" id="{8C639703-A1F3-D64E-91A1-A70382CA98DA}"/>
              </a:ext>
            </a:extLst>
          </p:cNvPr>
          <p:cNvPicPr>
            <a:picLocks noChangeAspect="1"/>
          </p:cNvPicPr>
          <p:nvPr/>
        </p:nvPicPr>
        <p:blipFill>
          <a:blip r:embed="rId10"/>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9921733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animEffect transition="in" filter="wipe(left)">
                                      <p:cBhvr>
                                        <p:cTn id="7" dur="750"/>
                                        <p:tgtEl>
                                          <p:spTgt spid="1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5">
                                            <p:txEl>
                                              <p:pRg st="1" end="1"/>
                                            </p:txEl>
                                          </p:spTgt>
                                        </p:tgtEl>
                                        <p:attrNameLst>
                                          <p:attrName>style.visibility</p:attrName>
                                        </p:attrNameLst>
                                      </p:cBhvr>
                                      <p:to>
                                        <p:strVal val="visible"/>
                                      </p:to>
                                    </p:set>
                                    <p:animEffect transition="in" filter="wipe(left)">
                                      <p:cBhvr>
                                        <p:cTn id="12" dur="750"/>
                                        <p:tgtEl>
                                          <p:spTgt spid="1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5">
                                            <p:txEl>
                                              <p:pRg st="2" end="2"/>
                                            </p:txEl>
                                          </p:spTgt>
                                        </p:tgtEl>
                                        <p:attrNameLst>
                                          <p:attrName>style.visibility</p:attrName>
                                        </p:attrNameLst>
                                      </p:cBhvr>
                                      <p:to>
                                        <p:strVal val="visible"/>
                                      </p:to>
                                    </p:set>
                                    <p:animEffect transition="in" filter="wipe(left)">
                                      <p:cBhvr>
                                        <p:cTn id="17" dur="750"/>
                                        <p:tgtEl>
                                          <p:spTgt spid="1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3506570-22B4-7840-A296-CEB77D113F47}"/>
              </a:ext>
            </a:extLst>
          </p:cNvPr>
          <p:cNvSpPr/>
          <p:nvPr/>
        </p:nvSpPr>
        <p:spPr bwMode="auto">
          <a:xfrm>
            <a:off x="45720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552CB91D-C53E-7E4F-BEDF-C18D7F199B37}"/>
              </a:ext>
            </a:extLst>
          </p:cNvPr>
          <p:cNvSpPr/>
          <p:nvPr/>
        </p:nvSpPr>
        <p:spPr bwMode="auto">
          <a:xfrm>
            <a:off x="3394075"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39109736-3F0A-7643-8179-8AA4880E26FE}"/>
              </a:ext>
            </a:extLst>
          </p:cNvPr>
          <p:cNvSpPr/>
          <p:nvPr/>
        </p:nvSpPr>
        <p:spPr bwMode="auto">
          <a:xfrm>
            <a:off x="6330950"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E706D88A-53E8-FF49-AAA2-1E248698E5D3}"/>
              </a:ext>
            </a:extLst>
          </p:cNvPr>
          <p:cNvSpPr/>
          <p:nvPr/>
        </p:nvSpPr>
        <p:spPr bwMode="auto">
          <a:xfrm>
            <a:off x="9267824" y="4677045"/>
            <a:ext cx="2457450" cy="1620749"/>
          </a:xfrm>
          <a:prstGeom prst="rect">
            <a:avLst/>
          </a:prstGeom>
          <a:noFill/>
          <a:ln w="12700">
            <a:solidFill>
              <a:srgbClr val="75757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F3EEC614-BD9A-4F2E-BFF8-48F22CC19F2A}"/>
              </a:ext>
            </a:extLst>
          </p:cNvPr>
          <p:cNvSpPr/>
          <p:nvPr/>
        </p:nvSpPr>
        <p:spPr bwMode="auto">
          <a:xfrm>
            <a:off x="7048500" y="2960864"/>
            <a:ext cx="3479800" cy="1182136"/>
          </a:xfrm>
          <a:prstGeom prst="rect">
            <a:avLst/>
          </a:prstGeom>
          <a:noFill/>
          <a:ln w="12700">
            <a:solidFill>
              <a:srgbClr val="757575"/>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SQL Server</a:t>
            </a:r>
          </a:p>
        </p:txBody>
      </p:sp>
      <p:sp>
        <p:nvSpPr>
          <p:cNvPr id="5" name="TextBox 4">
            <a:extLst>
              <a:ext uri="{FF2B5EF4-FFF2-40B4-BE49-F238E27FC236}">
                <a16:creationId xmlns:a16="http://schemas.microsoft.com/office/drawing/2014/main" id="{8861FE07-AD06-424E-B109-C665AB32B066}"/>
              </a:ext>
            </a:extLst>
          </p:cNvPr>
          <p:cNvSpPr txBox="1"/>
          <p:nvPr/>
        </p:nvSpPr>
        <p:spPr>
          <a:xfrm>
            <a:off x="8190961" y="2477045"/>
            <a:ext cx="1194879"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T-SQL</a:t>
            </a:r>
          </a:p>
        </p:txBody>
      </p:sp>
      <p:cxnSp>
        <p:nvCxnSpPr>
          <p:cNvPr id="18" name="Connector: Elbow 17">
            <a:extLst>
              <a:ext uri="{FF2B5EF4-FFF2-40B4-BE49-F238E27FC236}">
                <a16:creationId xmlns:a16="http://schemas.microsoft.com/office/drawing/2014/main" id="{6D2498FF-9E32-4BE3-80FF-8FFB1A8DF0AF}"/>
              </a:ext>
            </a:extLst>
          </p:cNvPr>
          <p:cNvCxnSpPr>
            <a:cxnSpLocks/>
          </p:cNvCxnSpPr>
          <p:nvPr/>
        </p:nvCxnSpPr>
        <p:spPr>
          <a:xfrm>
            <a:off x="789449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8096AE3-D814-41FA-9BC2-21E1A433BAEC}"/>
              </a:ext>
            </a:extLst>
          </p:cNvPr>
          <p:cNvSpPr txBox="1"/>
          <p:nvPr/>
        </p:nvSpPr>
        <p:spPr>
          <a:xfrm>
            <a:off x="6893888" y="2456660"/>
            <a:ext cx="97937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Analytics</a:t>
            </a:r>
          </a:p>
        </p:txBody>
      </p:sp>
      <p:sp>
        <p:nvSpPr>
          <p:cNvPr id="24" name="TextBox 23">
            <a:extLst>
              <a:ext uri="{FF2B5EF4-FFF2-40B4-BE49-F238E27FC236}">
                <a16:creationId xmlns:a16="http://schemas.microsoft.com/office/drawing/2014/main" id="{FDE06252-C7AD-4608-84BB-7C035BC30E64}"/>
              </a:ext>
            </a:extLst>
          </p:cNvPr>
          <p:cNvSpPr txBox="1"/>
          <p:nvPr/>
        </p:nvSpPr>
        <p:spPr>
          <a:xfrm>
            <a:off x="9882546" y="2456660"/>
            <a:ext cx="626434"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Apps</a:t>
            </a:r>
          </a:p>
        </p:txBody>
      </p:sp>
      <p:cxnSp>
        <p:nvCxnSpPr>
          <p:cNvPr id="25" name="Connector: Elbow 24">
            <a:extLst>
              <a:ext uri="{FF2B5EF4-FFF2-40B4-BE49-F238E27FC236}">
                <a16:creationId xmlns:a16="http://schemas.microsoft.com/office/drawing/2014/main" id="{E67437A9-7E50-46DE-88D5-B97A01452A90}"/>
              </a:ext>
            </a:extLst>
          </p:cNvPr>
          <p:cNvCxnSpPr>
            <a:cxnSpLocks/>
          </p:cNvCxnSpPr>
          <p:nvPr/>
        </p:nvCxnSpPr>
        <p:spPr>
          <a:xfrm flipH="1">
            <a:off x="8791536" y="2243939"/>
            <a:ext cx="897041" cy="182880"/>
          </a:xfrm>
          <a:prstGeom prst="bentConnector2">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1A6639F-E72F-4870-A5D4-8767D87E77DF}"/>
              </a:ext>
            </a:extLst>
          </p:cNvPr>
          <p:cNvSpPr txBox="1"/>
          <p:nvPr/>
        </p:nvSpPr>
        <p:spPr>
          <a:xfrm>
            <a:off x="628651" y="4790428"/>
            <a:ext cx="2118288"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ODBC</a:t>
            </a:r>
          </a:p>
        </p:txBody>
      </p:sp>
      <p:pic>
        <p:nvPicPr>
          <p:cNvPr id="10244" name="Picture 4">
            <a:extLst>
              <a:ext uri="{FF2B5EF4-FFF2-40B4-BE49-F238E27FC236}">
                <a16:creationId xmlns:a16="http://schemas.microsoft.com/office/drawing/2014/main" id="{607A8381-4EA2-4A8C-B04E-52D4A2C24C0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3594476" y="5379693"/>
            <a:ext cx="970331" cy="2627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A8197B8D-1A07-4CA9-8F7B-098A840755B5}"/>
              </a:ext>
            </a:extLst>
          </p:cNvPr>
          <p:cNvSpPr txBox="1"/>
          <p:nvPr/>
        </p:nvSpPr>
        <p:spPr>
          <a:xfrm>
            <a:off x="4030417" y="4790427"/>
            <a:ext cx="1321516"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NoSQL</a:t>
            </a:r>
          </a:p>
        </p:txBody>
      </p:sp>
      <p:pic>
        <p:nvPicPr>
          <p:cNvPr id="10248" name="Picture 8">
            <a:extLst>
              <a:ext uri="{FF2B5EF4-FFF2-40B4-BE49-F238E27FC236}">
                <a16:creationId xmlns:a16="http://schemas.microsoft.com/office/drawing/2014/main" id="{BE063223-2DEC-4419-928B-A26A778274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77107" y="5840178"/>
            <a:ext cx="930390" cy="27167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CC5DABB-863D-4D54-8262-26C0D38AB560}"/>
              </a:ext>
            </a:extLst>
          </p:cNvPr>
          <p:cNvSpPr txBox="1"/>
          <p:nvPr/>
        </p:nvSpPr>
        <p:spPr>
          <a:xfrm>
            <a:off x="6726696" y="4790428"/>
            <a:ext cx="1683797"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10254" name="Picture 14" descr="Image result for Oracle">
            <a:extLst>
              <a:ext uri="{FF2B5EF4-FFF2-40B4-BE49-F238E27FC236}">
                <a16:creationId xmlns:a16="http://schemas.microsoft.com/office/drawing/2014/main" id="{7E776A23-CB5D-43AB-BD7E-D28816128CE1}"/>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55909" y="584509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descr="Image result for Teradata logo">
            <a:extLst>
              <a:ext uri="{FF2B5EF4-FFF2-40B4-BE49-F238E27FC236}">
                <a16:creationId xmlns:a16="http://schemas.microsoft.com/office/drawing/2014/main" id="{F7454ECB-D11D-4B52-A948-A098293060E4}"/>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6506535" y="5289944"/>
            <a:ext cx="994403" cy="334926"/>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CAF706FE-1D77-4E87-8021-1C05FD566461}"/>
              </a:ext>
            </a:extLst>
          </p:cNvPr>
          <p:cNvSpPr txBox="1"/>
          <p:nvPr/>
        </p:nvSpPr>
        <p:spPr>
          <a:xfrm>
            <a:off x="9873783" y="4790428"/>
            <a:ext cx="1265062" cy="24468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Big data</a:t>
            </a:r>
          </a:p>
        </p:txBody>
      </p:sp>
      <p:pic>
        <p:nvPicPr>
          <p:cNvPr id="10268" name="Picture 28" descr="Image result for Cloudera">
            <a:extLst>
              <a:ext uri="{FF2B5EF4-FFF2-40B4-BE49-F238E27FC236}">
                <a16:creationId xmlns:a16="http://schemas.microsoft.com/office/drawing/2014/main" id="{601582BB-27A9-49A4-B669-B2DF5AABB37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3231" y="5421570"/>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0272" name="Picture 32">
            <a:extLst>
              <a:ext uri="{FF2B5EF4-FFF2-40B4-BE49-F238E27FC236}">
                <a16:creationId xmlns:a16="http://schemas.microsoft.com/office/drawing/2014/main" id="{DAD814D1-33C1-4FE0-B1CA-9FDCCA26443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10659038" y="5394264"/>
            <a:ext cx="904017" cy="31871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F1808012-CF92-4C32-8F50-416E15D8EF0D}"/>
              </a:ext>
            </a:extLst>
          </p:cNvPr>
          <p:cNvCxnSpPr>
            <a:cxnSpLocks/>
            <a:stCxn id="50" idx="2"/>
          </p:cNvCxnSpPr>
          <p:nvPr/>
        </p:nvCxnSpPr>
        <p:spPr>
          <a:xfrm>
            <a:off x="8791536" y="3922537"/>
            <a:ext cx="0" cy="474925"/>
          </a:xfrm>
          <a:prstGeom prst="line">
            <a:avLst/>
          </a:prstGeom>
          <a:ln w="1270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B90C636-F8A5-4EC7-B979-5D3C7A21BA82}"/>
              </a:ext>
            </a:extLst>
          </p:cNvPr>
          <p:cNvCxnSpPr>
            <a:cxnSpLocks/>
            <a:stCxn id="5" idx="2"/>
            <a:endCxn id="50" idx="0"/>
          </p:cNvCxnSpPr>
          <p:nvPr/>
        </p:nvCxnSpPr>
        <p:spPr>
          <a:xfrm>
            <a:off x="8788401" y="2721727"/>
            <a:ext cx="3135" cy="711513"/>
          </a:xfrm>
          <a:prstGeom prst="straightConnector1">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66FA5A1-5CE9-DF4C-9779-46CA70B46520}"/>
              </a:ext>
            </a:extLst>
          </p:cNvPr>
          <p:cNvGrpSpPr/>
          <p:nvPr/>
        </p:nvGrpSpPr>
        <p:grpSpPr>
          <a:xfrm>
            <a:off x="1676398" y="4397462"/>
            <a:ext cx="8839204" cy="202732"/>
            <a:chOff x="1676398" y="4254967"/>
            <a:chExt cx="8839204" cy="315371"/>
          </a:xfrm>
        </p:grpSpPr>
        <p:cxnSp>
          <p:nvCxnSpPr>
            <p:cNvPr id="42" name="Straight Arrow Connector 41">
              <a:extLst>
                <a:ext uri="{FF2B5EF4-FFF2-40B4-BE49-F238E27FC236}">
                  <a16:creationId xmlns:a16="http://schemas.microsoft.com/office/drawing/2014/main" id="{88AF7423-16AA-4E9A-8A53-26A5A8A33982}"/>
                </a:ext>
              </a:extLst>
            </p:cNvPr>
            <p:cNvCxnSpPr/>
            <p:nvPr/>
          </p:nvCxnSpPr>
          <p:spPr>
            <a:xfrm>
              <a:off x="4701909" y="4262895"/>
              <a:ext cx="0" cy="297215"/>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ight Bracket 78">
              <a:extLst>
                <a:ext uri="{FF2B5EF4-FFF2-40B4-BE49-F238E27FC236}">
                  <a16:creationId xmlns:a16="http://schemas.microsoft.com/office/drawing/2014/main" id="{756FEFB2-2C46-4FFE-AA80-CA04C1BA7ECA}"/>
                </a:ext>
              </a:extLst>
            </p:cNvPr>
            <p:cNvSpPr/>
            <p:nvPr/>
          </p:nvSpPr>
          <p:spPr>
            <a:xfrm rot="16200000">
              <a:off x="5939465" y="-5799"/>
              <a:ext cx="313070" cy="8839204"/>
            </a:xfrm>
            <a:prstGeom prst="rightBracket">
              <a:avLst>
                <a:gd name="adj" fmla="val 0"/>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cxnSp>
          <p:nvCxnSpPr>
            <p:cNvPr id="82" name="Straight Arrow Connector 81">
              <a:extLst>
                <a:ext uri="{FF2B5EF4-FFF2-40B4-BE49-F238E27FC236}">
                  <a16:creationId xmlns:a16="http://schemas.microsoft.com/office/drawing/2014/main" id="{6C5FE357-200A-4676-A518-8558F5DFDD3F}"/>
                </a:ext>
              </a:extLst>
            </p:cNvPr>
            <p:cNvCxnSpPr/>
            <p:nvPr/>
          </p:nvCxnSpPr>
          <p:spPr>
            <a:xfrm>
              <a:off x="7482055" y="4254967"/>
              <a:ext cx="0" cy="313071"/>
            </a:xfrm>
            <a:prstGeom prst="straightConnector1">
              <a:avLst/>
            </a:prstGeom>
            <a:ln w="1270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99C59346-4072-4AA3-9FEB-D6F3D2712964}"/>
              </a:ext>
            </a:extLst>
          </p:cNvPr>
          <p:cNvSpPr txBox="1"/>
          <p:nvPr/>
        </p:nvSpPr>
        <p:spPr>
          <a:xfrm>
            <a:off x="1822015" y="5540831"/>
            <a:ext cx="494046" cy="244682"/>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074" name="Picture 2" descr="http://www.bojanglesmuseum.com/wp-content/uploads/2017/07/Cool-Microsoft-Sql-Server-Logo-98-On-Create-A-Free-Logo-with-Microsoft-Sql-Server-Logo.jpg">
            <a:extLst>
              <a:ext uri="{FF2B5EF4-FFF2-40B4-BE49-F238E27FC236}">
                <a16:creationId xmlns:a16="http://schemas.microsoft.com/office/drawing/2014/main" id="{E900CC5F-6337-4614-AB69-1BBF7BD2014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09365" y="5152839"/>
            <a:ext cx="1004304" cy="50725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4859E2E-D1FC-4466-B475-718D6A576AB6}"/>
              </a:ext>
            </a:extLst>
          </p:cNvPr>
          <p:cNvPicPr>
            <a:picLocks noChangeAspect="1" noChangeArrowheads="1"/>
          </p:cNvPicPr>
          <p:nvPr/>
        </p:nvPicPr>
        <p:blipFill>
          <a:blip r:embed="rId15">
            <a:extLst>
              <a:ext uri="{28A0092B-C50C-407E-A947-70E740481C1C}">
                <a14:useLocalDpi xmlns:a14="http://schemas.microsoft.com/office/drawing/2010/main" val="0"/>
              </a:ext>
            </a:extLst>
          </a:blip>
          <a:stretch>
            <a:fillRect/>
          </a:stretch>
        </p:blipFill>
        <p:spPr bwMode="auto">
          <a:xfrm>
            <a:off x="1067173" y="5137327"/>
            <a:ext cx="486648" cy="484732"/>
          </a:xfrm>
          <a:prstGeom prst="rect">
            <a:avLst/>
          </a:prstGeom>
          <a:noFill/>
          <a:extLst>
            <a:ext uri="{909E8E84-426E-40DD-AFC4-6F175D3DCCD1}">
              <a14:hiddenFill xmlns:a14="http://schemas.microsoft.com/office/drawing/2010/main">
                <a:solidFill>
                  <a:srgbClr val="FFFFFF"/>
                </a:solidFill>
              </a14:hiddenFill>
            </a:ext>
          </a:extLst>
        </p:spPr>
      </p:pic>
      <p:sp>
        <p:nvSpPr>
          <p:cNvPr id="115" name="Freeform 96">
            <a:extLst>
              <a:ext uri="{FF2B5EF4-FFF2-40B4-BE49-F238E27FC236}">
                <a16:creationId xmlns:a16="http://schemas.microsoft.com/office/drawing/2014/main" id="{8A082CF6-5439-4FDE-9378-09FBE5F547DA}"/>
              </a:ext>
            </a:extLst>
          </p:cNvPr>
          <p:cNvSpPr>
            <a:spLocks noChangeAspect="1"/>
          </p:cNvSpPr>
          <p:nvPr/>
        </p:nvSpPr>
        <p:spPr bwMode="auto">
          <a:xfrm>
            <a:off x="1868107" y="5111235"/>
            <a:ext cx="401861" cy="401993"/>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4AC4E979-3371-47B8-8F89-A9E575EFAC4E}"/>
              </a:ext>
            </a:extLst>
          </p:cNvPr>
          <p:cNvSpPr/>
          <p:nvPr/>
        </p:nvSpPr>
        <p:spPr bwMode="auto">
          <a:xfrm>
            <a:off x="7257972" y="3433240"/>
            <a:ext cx="3067128" cy="489297"/>
          </a:xfrm>
          <a:prstGeom prst="rect">
            <a:avLst/>
          </a:prstGeom>
          <a:noFill/>
          <a:ln w="12700">
            <a:solidFill>
              <a:srgbClr val="757575"/>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Autofit/>
          </a:bodyPr>
          <a:lstStyle/>
          <a:p>
            <a:pPr marL="0" marR="0" lvl="0" indent="0" algn="ctr" defTabSz="931326" rtl="0" eaLnBrk="1" fontAlgn="auto" latinLnBrk="0" hangingPunct="1">
              <a:lnSpc>
                <a:spcPct val="100000"/>
              </a:lnSpc>
              <a:spcBef>
                <a:spcPts val="0"/>
              </a:spcBef>
              <a:spcAft>
                <a:spcPts val="60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PolyBase external tables</a:t>
            </a:r>
          </a:p>
        </p:txBody>
      </p:sp>
      <p:sp>
        <p:nvSpPr>
          <p:cNvPr id="51" name="TextBox 50">
            <a:extLst>
              <a:ext uri="{FF2B5EF4-FFF2-40B4-BE49-F238E27FC236}">
                <a16:creationId xmlns:a16="http://schemas.microsoft.com/office/drawing/2014/main" id="{701AA46A-7A20-4ECE-9154-4B6AA40269C7}"/>
              </a:ext>
            </a:extLst>
          </p:cNvPr>
          <p:cNvSpPr txBox="1"/>
          <p:nvPr/>
        </p:nvSpPr>
        <p:spPr>
          <a:xfrm>
            <a:off x="4673522" y="5679449"/>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 name="Title 1">
            <a:extLst>
              <a:ext uri="{FF2B5EF4-FFF2-40B4-BE49-F238E27FC236}">
                <a16:creationId xmlns:a16="http://schemas.microsoft.com/office/drawing/2014/main" id="{5E9EA22E-33D1-4212-955A-12AF82F4818E}"/>
              </a:ext>
            </a:extLst>
          </p:cNvPr>
          <p:cNvSpPr>
            <a:spLocks noGrp="1"/>
          </p:cNvSpPr>
          <p:nvPr>
            <p:ph type="title"/>
          </p:nvPr>
        </p:nvSpPr>
        <p:spPr>
          <a:xfrm>
            <a:off x="220245" y="206018"/>
            <a:ext cx="11018520" cy="492443"/>
          </a:xfrm>
        </p:spPr>
        <p:txBody>
          <a:bodyPr/>
          <a:lstStyle/>
          <a:p>
            <a:r>
              <a:rPr lang="en-US" dirty="0"/>
              <a:t>What is SQL Server Polybase?</a:t>
            </a:r>
          </a:p>
        </p:txBody>
      </p:sp>
      <p:sp>
        <p:nvSpPr>
          <p:cNvPr id="59" name="Text Placeholder 7">
            <a:extLst>
              <a:ext uri="{FF2B5EF4-FFF2-40B4-BE49-F238E27FC236}">
                <a16:creationId xmlns:a16="http://schemas.microsoft.com/office/drawing/2014/main" id="{51F67288-4225-2446-9C6F-47E04CFDE915}"/>
              </a:ext>
            </a:extLst>
          </p:cNvPr>
          <p:cNvSpPr txBox="1">
            <a:spLocks/>
          </p:cNvSpPr>
          <p:nvPr/>
        </p:nvSpPr>
        <p:spPr>
          <a:xfrm>
            <a:off x="46879" y="1334212"/>
            <a:ext cx="7167695" cy="261610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defRPr lang="en-US" sz="2000" kern="1200" spc="0" baseline="0" dirty="0">
                <a:solidFill>
                  <a:schemeClr val="tx2"/>
                </a:solidFill>
                <a:latin typeface="+mn-lt"/>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mn-lt"/>
                <a:ea typeface="+mn-ea"/>
                <a:cs typeface="Segoe UI Semilight" panose="020B0402040204020203" pitchFamily="34" charset="0"/>
              </a:defRPr>
            </a:lvl2pPr>
            <a:lvl3pPr marL="23018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200" kern="1200" spc="0" baseline="0">
                <a:solidFill>
                  <a:schemeClr val="tx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anose="020B0604020202020204" pitchFamily="34" charset="0"/>
              <a:buNone/>
              <a:tabLst/>
              <a:defRPr sz="11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Wingdings" panose="05000000000000000000" pitchFamily="2" charset="2"/>
              <a:buChar char="ü"/>
              <a:defRPr/>
            </a:pPr>
            <a:r>
              <a:rPr lang="en-US" sz="1800" dirty="0">
                <a:solidFill>
                  <a:srgbClr val="000000"/>
                </a:solidFill>
              </a:rPr>
              <a:t>It all started with T-SQL against Hadoop</a:t>
            </a:r>
          </a:p>
          <a:p>
            <a:pPr marL="285750" indent="-285750">
              <a:buFont typeface="Wingdings" panose="05000000000000000000" pitchFamily="2" charset="2"/>
              <a:buChar char="ü"/>
              <a:defRPr/>
            </a:pPr>
            <a:r>
              <a:rPr lang="en-US" sz="1800" dirty="0">
                <a:solidFill>
                  <a:srgbClr val="000000"/>
                </a:solidFill>
              </a:rPr>
              <a:t>Query data where it lives using T-SQL</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D</a:t>
            </a:r>
            <a:r>
              <a:rPr kumimoji="0" lang="en-US" sz="1800" b="0" i="0" u="none" strike="noStrike" kern="1200" cap="none" spc="0" normalizeH="0" baseline="0" noProof="0" dirty="0" err="1">
                <a:ln>
                  <a:noFill/>
                </a:ln>
                <a:solidFill>
                  <a:srgbClr val="000000"/>
                </a:solidFill>
                <a:effectLst/>
                <a:uLnTx/>
                <a:uFillTx/>
                <a:latin typeface="Segoe UI"/>
                <a:ea typeface="+mn-ea"/>
                <a:cs typeface="Segoe UI Semilight" panose="020B0402040204020203" pitchFamily="34" charset="0"/>
              </a:rPr>
              <a:t>istributed</a:t>
            </a:r>
            <a:r>
              <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 compute engine integrated with SQL</a:t>
            </a:r>
            <a:r>
              <a:rPr kumimoji="0" lang="en-US" sz="1800" b="0" i="0" u="none" strike="noStrike" kern="1200" cap="none" spc="0" normalizeH="0" noProof="0" dirty="0">
                <a:ln>
                  <a:noFill/>
                </a:ln>
                <a:solidFill>
                  <a:srgbClr val="000000"/>
                </a:solidFill>
                <a:effectLst/>
                <a:uLnTx/>
                <a:uFillTx/>
                <a:latin typeface="Segoe UI"/>
                <a:ea typeface="+mn-ea"/>
                <a:cs typeface="Segoe UI Semilight" panose="020B0402040204020203" pitchFamily="34" charset="0"/>
              </a:rPr>
              <a:t> Server</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indent="-285750">
              <a:buFont typeface="Wingdings" panose="05000000000000000000" pitchFamily="2" charset="2"/>
              <a:buChar char="ü"/>
              <a:defRPr/>
            </a:pPr>
            <a:r>
              <a:rPr lang="en-US" sz="1800" dirty="0">
                <a:solidFill>
                  <a:srgbClr val="000000"/>
                </a:solidFill>
                <a:latin typeface="Segoe UI"/>
              </a:rPr>
              <a:t>Distributed, scalable query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endParaRP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Manual/deploy with SQL Server</a:t>
            </a:r>
          </a:p>
          <a:p>
            <a:pPr marL="285750" marR="0" lvl="0" indent="-285750" algn="l" defTabSz="914367" rtl="0" eaLnBrk="1" fontAlgn="auto" latinLnBrk="0" hangingPunct="1">
              <a:lnSpc>
                <a:spcPct val="100000"/>
              </a:lnSpc>
              <a:spcBef>
                <a:spcPts val="1200"/>
              </a:spcBef>
              <a:spcAft>
                <a:spcPts val="0"/>
              </a:spcAft>
              <a:buClr>
                <a:srgbClr val="0078D7"/>
              </a:buClr>
              <a:buSzPct val="90000"/>
              <a:buFont typeface="Wingdings" panose="05000000000000000000" pitchFamily="2" charset="2"/>
              <a:buChar char="ü"/>
              <a:tabLst/>
              <a:defRPr/>
            </a:pPr>
            <a:r>
              <a:rPr lang="en-US" sz="1800" dirty="0">
                <a:solidFill>
                  <a:srgbClr val="000000"/>
                </a:solidFill>
                <a:latin typeface="Segoe UI"/>
              </a:rPr>
              <a:t>Auto deploy/optimize with Big Data Clusters</a:t>
            </a:r>
          </a:p>
        </p:txBody>
      </p:sp>
      <p:grpSp>
        <p:nvGrpSpPr>
          <p:cNvPr id="52" name="Group 51">
            <a:extLst>
              <a:ext uri="{FF2B5EF4-FFF2-40B4-BE49-F238E27FC236}">
                <a16:creationId xmlns:a16="http://schemas.microsoft.com/office/drawing/2014/main" id="{419D81CC-3861-4BA4-B451-7A066C1E43EC}"/>
              </a:ext>
            </a:extLst>
          </p:cNvPr>
          <p:cNvGrpSpPr/>
          <p:nvPr/>
        </p:nvGrpSpPr>
        <p:grpSpPr>
          <a:xfrm>
            <a:off x="7144963" y="1969256"/>
            <a:ext cx="487066" cy="414337"/>
            <a:chOff x="535619" y="5832014"/>
            <a:chExt cx="436838" cy="371609"/>
          </a:xfrm>
        </p:grpSpPr>
        <p:grpSp>
          <p:nvGrpSpPr>
            <p:cNvPr id="61" name="Group 60">
              <a:extLst>
                <a:ext uri="{FF2B5EF4-FFF2-40B4-BE49-F238E27FC236}">
                  <a16:creationId xmlns:a16="http://schemas.microsoft.com/office/drawing/2014/main" id="{DD341814-ED3F-4F3C-A9E9-B9538649E807}"/>
                </a:ext>
              </a:extLst>
            </p:cNvPr>
            <p:cNvGrpSpPr/>
            <p:nvPr/>
          </p:nvGrpSpPr>
          <p:grpSpPr>
            <a:xfrm>
              <a:off x="535619" y="5832014"/>
              <a:ext cx="436838" cy="371609"/>
              <a:chOff x="2107244" y="1575258"/>
              <a:chExt cx="310993" cy="264555"/>
            </a:xfrm>
          </p:grpSpPr>
          <p:sp>
            <p:nvSpPr>
              <p:cNvPr id="77" name="Rectangle 9">
                <a:extLst>
                  <a:ext uri="{FF2B5EF4-FFF2-40B4-BE49-F238E27FC236}">
                    <a16:creationId xmlns:a16="http://schemas.microsoft.com/office/drawing/2014/main" id="{F2A429B6-5E74-4762-92F9-5931FD2C303F}"/>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8" name="Line 10">
                <a:extLst>
                  <a:ext uri="{FF2B5EF4-FFF2-40B4-BE49-F238E27FC236}">
                    <a16:creationId xmlns:a16="http://schemas.microsoft.com/office/drawing/2014/main" id="{0CBD59F9-1346-4748-A254-6257CE79465D}"/>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97301C64-EC14-4C56-B110-79B1BA307BD4}"/>
                </a:ext>
              </a:extLst>
            </p:cNvPr>
            <p:cNvGrpSpPr/>
            <p:nvPr/>
          </p:nvGrpSpPr>
          <p:grpSpPr>
            <a:xfrm>
              <a:off x="788630" y="5865618"/>
              <a:ext cx="134411" cy="33604"/>
              <a:chOff x="2287367" y="1599181"/>
              <a:chExt cx="95690" cy="23923"/>
            </a:xfrm>
            <a:solidFill>
              <a:schemeClr val="accent1"/>
            </a:solidFill>
          </p:grpSpPr>
          <p:sp>
            <p:nvSpPr>
              <p:cNvPr id="71" name="Oval 11">
                <a:extLst>
                  <a:ext uri="{FF2B5EF4-FFF2-40B4-BE49-F238E27FC236}">
                    <a16:creationId xmlns:a16="http://schemas.microsoft.com/office/drawing/2014/main" id="{423DDFE9-1295-42A9-9E2E-007E26BC30F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2" name="Oval 12">
                <a:extLst>
                  <a:ext uri="{FF2B5EF4-FFF2-40B4-BE49-F238E27FC236}">
                    <a16:creationId xmlns:a16="http://schemas.microsoft.com/office/drawing/2014/main" id="{47E6EF43-B387-4A4F-8603-B81D8365B7BC}"/>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3" name="Oval 13">
                <a:extLst>
                  <a:ext uri="{FF2B5EF4-FFF2-40B4-BE49-F238E27FC236}">
                    <a16:creationId xmlns:a16="http://schemas.microsoft.com/office/drawing/2014/main" id="{42996A87-39FA-4580-946C-7FD05D9AB86B}"/>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9DFC9F7A-376A-42FB-87A3-3590D6E8BEED}"/>
                </a:ext>
              </a:extLst>
            </p:cNvPr>
            <p:cNvGrpSpPr/>
            <p:nvPr/>
          </p:nvGrpSpPr>
          <p:grpSpPr>
            <a:xfrm>
              <a:off x="670030" y="6009912"/>
              <a:ext cx="134411" cy="126505"/>
              <a:chOff x="2202934" y="1701907"/>
              <a:chExt cx="95690" cy="90061"/>
            </a:xfrm>
          </p:grpSpPr>
          <p:sp>
            <p:nvSpPr>
              <p:cNvPr id="69" name="Freeform 14">
                <a:extLst>
                  <a:ext uri="{FF2B5EF4-FFF2-40B4-BE49-F238E27FC236}">
                    <a16:creationId xmlns:a16="http://schemas.microsoft.com/office/drawing/2014/main" id="{CB4C447B-C987-45E5-87D0-529C1DD16F8E}"/>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70" name="Line 15">
                <a:extLst>
                  <a:ext uri="{FF2B5EF4-FFF2-40B4-BE49-F238E27FC236}">
                    <a16:creationId xmlns:a16="http://schemas.microsoft.com/office/drawing/2014/main" id="{F03D0662-3909-4891-BD77-FF8857DB279D}"/>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grpSp>
        <p:nvGrpSpPr>
          <p:cNvPr id="80" name="Group 79">
            <a:extLst>
              <a:ext uri="{FF2B5EF4-FFF2-40B4-BE49-F238E27FC236}">
                <a16:creationId xmlns:a16="http://schemas.microsoft.com/office/drawing/2014/main" id="{36AB4200-E457-4F36-B6A0-8BBE72038E70}"/>
              </a:ext>
            </a:extLst>
          </p:cNvPr>
          <p:cNvGrpSpPr/>
          <p:nvPr/>
        </p:nvGrpSpPr>
        <p:grpSpPr>
          <a:xfrm>
            <a:off x="9952230" y="1969256"/>
            <a:ext cx="487066" cy="414337"/>
            <a:chOff x="535619" y="5832014"/>
            <a:chExt cx="436838" cy="371609"/>
          </a:xfrm>
        </p:grpSpPr>
        <p:grpSp>
          <p:nvGrpSpPr>
            <p:cNvPr id="81" name="Group 80">
              <a:extLst>
                <a:ext uri="{FF2B5EF4-FFF2-40B4-BE49-F238E27FC236}">
                  <a16:creationId xmlns:a16="http://schemas.microsoft.com/office/drawing/2014/main" id="{FE82BC75-6C44-476C-9C2C-33AB69F03AFE}"/>
                </a:ext>
              </a:extLst>
            </p:cNvPr>
            <p:cNvGrpSpPr/>
            <p:nvPr/>
          </p:nvGrpSpPr>
          <p:grpSpPr>
            <a:xfrm>
              <a:off x="535619" y="5832014"/>
              <a:ext cx="436838" cy="371609"/>
              <a:chOff x="2107244" y="1575258"/>
              <a:chExt cx="310993" cy="264555"/>
            </a:xfrm>
          </p:grpSpPr>
          <p:sp>
            <p:nvSpPr>
              <p:cNvPr id="90" name="Rectangle 9">
                <a:extLst>
                  <a:ext uri="{FF2B5EF4-FFF2-40B4-BE49-F238E27FC236}">
                    <a16:creationId xmlns:a16="http://schemas.microsoft.com/office/drawing/2014/main" id="{2E691086-4962-4B3A-ABC6-ACF9837BCBB1}"/>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91" name="Line 10">
                <a:extLst>
                  <a:ext uri="{FF2B5EF4-FFF2-40B4-BE49-F238E27FC236}">
                    <a16:creationId xmlns:a16="http://schemas.microsoft.com/office/drawing/2014/main" id="{C29D0A41-A64F-4299-BDA6-9D7798C9EE3F}"/>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4875FFBC-2CDC-428E-A0CA-9F6F12C0ACAB}"/>
                </a:ext>
              </a:extLst>
            </p:cNvPr>
            <p:cNvGrpSpPr/>
            <p:nvPr/>
          </p:nvGrpSpPr>
          <p:grpSpPr>
            <a:xfrm>
              <a:off x="788630" y="5865618"/>
              <a:ext cx="134411" cy="33604"/>
              <a:chOff x="2287367" y="1599181"/>
              <a:chExt cx="95690" cy="23923"/>
            </a:xfrm>
            <a:solidFill>
              <a:schemeClr val="accent1"/>
            </a:solidFill>
          </p:grpSpPr>
          <p:sp>
            <p:nvSpPr>
              <p:cNvPr id="87" name="Oval 11">
                <a:extLst>
                  <a:ext uri="{FF2B5EF4-FFF2-40B4-BE49-F238E27FC236}">
                    <a16:creationId xmlns:a16="http://schemas.microsoft.com/office/drawing/2014/main" id="{136F3183-20A1-4264-BADD-F6EAC5D55304}"/>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8" name="Oval 12">
                <a:extLst>
                  <a:ext uri="{FF2B5EF4-FFF2-40B4-BE49-F238E27FC236}">
                    <a16:creationId xmlns:a16="http://schemas.microsoft.com/office/drawing/2014/main" id="{07C6DC22-4F0F-4AD1-96BF-494298123DC1}"/>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89" name="Oval 13">
                <a:extLst>
                  <a:ext uri="{FF2B5EF4-FFF2-40B4-BE49-F238E27FC236}">
                    <a16:creationId xmlns:a16="http://schemas.microsoft.com/office/drawing/2014/main" id="{7B512FE9-CABC-487B-95CA-B4F87117D5C1}"/>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grpSp>
      <p:sp>
        <p:nvSpPr>
          <p:cNvPr id="93" name="Freeform: Shape 92">
            <a:extLst>
              <a:ext uri="{FF2B5EF4-FFF2-40B4-BE49-F238E27FC236}">
                <a16:creationId xmlns:a16="http://schemas.microsoft.com/office/drawing/2014/main" id="{4B4520B5-0162-4EA5-96A5-8BC4B19B8F8B}"/>
              </a:ext>
            </a:extLst>
          </p:cNvPr>
          <p:cNvSpPr/>
          <p:nvPr/>
        </p:nvSpPr>
        <p:spPr bwMode="auto">
          <a:xfrm>
            <a:off x="4863128" y="5226791"/>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riangle 3">
            <a:extLst>
              <a:ext uri="{FF2B5EF4-FFF2-40B4-BE49-F238E27FC236}">
                <a16:creationId xmlns:a16="http://schemas.microsoft.com/office/drawing/2014/main" id="{AAECD479-0AB2-4CF1-8300-0F2DBCE7A386}"/>
              </a:ext>
            </a:extLst>
          </p:cNvPr>
          <p:cNvSpPr/>
          <p:nvPr/>
        </p:nvSpPr>
        <p:spPr>
          <a:xfrm rot="5400000">
            <a:off x="174789" y="6577813"/>
            <a:ext cx="196774" cy="9160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67" name="Text Placeholder 3">
            <a:extLst>
              <a:ext uri="{FF2B5EF4-FFF2-40B4-BE49-F238E27FC236}">
                <a16:creationId xmlns:a16="http://schemas.microsoft.com/office/drawing/2014/main" id="{E79CADB2-912D-4186-A4BE-78ED598BAD64}"/>
              </a:ext>
            </a:extLst>
          </p:cNvPr>
          <p:cNvSpPr txBox="1">
            <a:spLocks/>
          </p:cNvSpPr>
          <p:nvPr/>
        </p:nvSpPr>
        <p:spPr>
          <a:xfrm>
            <a:off x="220245" y="6513475"/>
            <a:ext cx="3061250" cy="230832"/>
          </a:xfrm>
          <a:prstGeom prst="rect">
            <a:avLst/>
          </a:prstGeom>
          <a:noFill/>
        </p:spPr>
        <p:txBody>
          <a:bodyPr lIns="18288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solidFill>
                  <a:schemeClr val="accent1"/>
                </a:solidFill>
                <a:latin typeface="Segoe UI" charset="0"/>
                <a:ea typeface="Segoe UI" charset="0"/>
                <a:cs typeface="Segoe UI" charset="0"/>
              </a:rPr>
              <a:t>Intelligence over all data</a:t>
            </a:r>
          </a:p>
        </p:txBody>
      </p:sp>
      <p:sp>
        <p:nvSpPr>
          <p:cNvPr id="8" name="TextBox 7">
            <a:extLst>
              <a:ext uri="{FF2B5EF4-FFF2-40B4-BE49-F238E27FC236}">
                <a16:creationId xmlns:a16="http://schemas.microsoft.com/office/drawing/2014/main" id="{AAD6E87D-2C4C-43C5-A137-237107257B96}"/>
              </a:ext>
            </a:extLst>
          </p:cNvPr>
          <p:cNvSpPr txBox="1"/>
          <p:nvPr/>
        </p:nvSpPr>
        <p:spPr>
          <a:xfrm>
            <a:off x="10195763" y="5886359"/>
            <a:ext cx="6201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HDFS</a:t>
            </a:r>
          </a:p>
        </p:txBody>
      </p:sp>
      <p:sp>
        <p:nvSpPr>
          <p:cNvPr id="4" name="TextBox 3">
            <a:extLst>
              <a:ext uri="{FF2B5EF4-FFF2-40B4-BE49-F238E27FC236}">
                <a16:creationId xmlns:a16="http://schemas.microsoft.com/office/drawing/2014/main" id="{FE2E8476-0023-4FA0-B0D3-8C80DE52CBF6}"/>
              </a:ext>
            </a:extLst>
          </p:cNvPr>
          <p:cNvSpPr txBox="1"/>
          <p:nvPr/>
        </p:nvSpPr>
        <p:spPr>
          <a:xfrm>
            <a:off x="8111517" y="259954"/>
            <a:ext cx="3506344" cy="984885"/>
          </a:xfrm>
          <a:prstGeom prst="rect">
            <a:avLst/>
          </a:prstGeom>
          <a:noFill/>
        </p:spPr>
        <p:txBody>
          <a:bodyPr wrap="none" lIns="0" tIns="0" rIns="0" bIns="0" rtlCol="0">
            <a:spAutoFit/>
          </a:bodyPr>
          <a:lstStyle/>
          <a:p>
            <a:pPr algn="ctr"/>
            <a:r>
              <a:rPr lang="en-US" sz="3200" dirty="0"/>
              <a:t>“It’s all about </a:t>
            </a:r>
          </a:p>
          <a:p>
            <a:pPr algn="ctr"/>
            <a:r>
              <a:rPr lang="en-US" sz="3200" dirty="0"/>
              <a:t>Data Virtualization”</a:t>
            </a:r>
          </a:p>
        </p:txBody>
      </p:sp>
    </p:spTree>
    <p:extLst>
      <p:ext uri="{BB962C8B-B14F-4D97-AF65-F5344CB8AC3E}">
        <p14:creationId xmlns:p14="http://schemas.microsoft.com/office/powerpoint/2010/main" val="94059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uiExpand="1" build="p"/>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EB2D52-5261-4F58-B5DC-6C1E6EAEF009}"/>
              </a:ext>
            </a:extLst>
          </p:cNvPr>
          <p:cNvSpPr/>
          <p:nvPr/>
        </p:nvSpPr>
        <p:spPr bwMode="auto">
          <a:xfrm>
            <a:off x="1086325"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6"/>
          <p:cNvSpPr>
            <a:spLocks noGrp="1"/>
          </p:cNvSpPr>
          <p:nvPr>
            <p:ph type="title"/>
          </p:nvPr>
        </p:nvSpPr>
        <p:spPr>
          <a:xfrm>
            <a:off x="293060" y="186344"/>
            <a:ext cx="11018520" cy="553998"/>
          </a:xfrm>
        </p:spPr>
        <p:txBody>
          <a:bodyPr/>
          <a:lstStyle/>
          <a:p>
            <a:r>
              <a:rPr lang="en-US" dirty="0"/>
              <a:t>The SQL Server Polybase Architecture</a:t>
            </a:r>
          </a:p>
        </p:txBody>
      </p:sp>
      <p:cxnSp>
        <p:nvCxnSpPr>
          <p:cNvPr id="43" name="Straight Connector 42">
            <a:extLst>
              <a:ext uri="{FF2B5EF4-FFF2-40B4-BE49-F238E27FC236}">
                <a16:creationId xmlns:a16="http://schemas.microsoft.com/office/drawing/2014/main" id="{FC12E048-6289-4817-84EE-1BB916E151C5}"/>
              </a:ext>
            </a:extLst>
          </p:cNvPr>
          <p:cNvCxnSpPr>
            <a:cxnSpLocks/>
          </p:cNvCxnSpPr>
          <p:nvPr/>
        </p:nvCxnSpPr>
        <p:spPr>
          <a:xfrm>
            <a:off x="2557516" y="3175206"/>
            <a:ext cx="4864470" cy="76570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6D964CE-3CB7-4BED-84EF-17A6FDA2E3C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57733" y="5873863"/>
            <a:ext cx="930390" cy="2716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Image result for Oracle">
            <a:extLst>
              <a:ext uri="{FF2B5EF4-FFF2-40B4-BE49-F238E27FC236}">
                <a16:creationId xmlns:a16="http://schemas.microsoft.com/office/drawing/2014/main" id="{26041BC9-75F6-418F-9819-106F8BE24F72}"/>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62717" y="6205487"/>
            <a:ext cx="932452" cy="1324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4" descr="Image result for Teradata logo">
            <a:extLst>
              <a:ext uri="{FF2B5EF4-FFF2-40B4-BE49-F238E27FC236}">
                <a16:creationId xmlns:a16="http://schemas.microsoft.com/office/drawing/2014/main" id="{0B105A35-CE5F-4517-8ACA-00BFFCF17BAF}"/>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t="20490" b="20490"/>
          <a:stretch/>
        </p:blipFill>
        <p:spPr bwMode="auto">
          <a:xfrm>
            <a:off x="4113343" y="5650334"/>
            <a:ext cx="994403" cy="33492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8" descr="Image result for Cloudera">
            <a:extLst>
              <a:ext uri="{FF2B5EF4-FFF2-40B4-BE49-F238E27FC236}">
                <a16:creationId xmlns:a16="http://schemas.microsoft.com/office/drawing/2014/main" id="{1F1F16A5-D24A-4F18-A9C1-31BF5C59779E}"/>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75681" y="5582451"/>
            <a:ext cx="983588" cy="23852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2">
            <a:extLst>
              <a:ext uri="{FF2B5EF4-FFF2-40B4-BE49-F238E27FC236}">
                <a16:creationId xmlns:a16="http://schemas.microsoft.com/office/drawing/2014/main" id="{E765ADB1-2A6F-4B6F-962A-D5406BA6391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8021488" y="5555145"/>
            <a:ext cx="904017" cy="3187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bojanglesmuseum.com/wp-content/uploads/2017/07/Cool-Microsoft-Sql-Server-Logo-98-On-Create-A-Free-Logo-with-Microsoft-Sql-Server-Logo.jpg">
            <a:extLst>
              <a:ext uri="{FF2B5EF4-FFF2-40B4-BE49-F238E27FC236}">
                <a16:creationId xmlns:a16="http://schemas.microsoft.com/office/drawing/2014/main" id="{62BB612C-3CCC-4745-ADC6-E00B26B468B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6173" y="5513229"/>
            <a:ext cx="1004304" cy="5072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CFBC2DD-58CB-4EAB-BBFF-13A0498C072D}"/>
              </a:ext>
            </a:extLst>
          </p:cNvPr>
          <p:cNvSpPr txBox="1"/>
          <p:nvPr/>
        </p:nvSpPr>
        <p:spPr>
          <a:xfrm>
            <a:off x="7558213" y="6047240"/>
            <a:ext cx="6201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HDFS</a:t>
            </a:r>
          </a:p>
        </p:txBody>
      </p:sp>
      <p:sp>
        <p:nvSpPr>
          <p:cNvPr id="8" name="TextBox 7">
            <a:extLst>
              <a:ext uri="{FF2B5EF4-FFF2-40B4-BE49-F238E27FC236}">
                <a16:creationId xmlns:a16="http://schemas.microsoft.com/office/drawing/2014/main" id="{31925801-FF73-40DE-B881-E98E6DEBBB72}"/>
              </a:ext>
            </a:extLst>
          </p:cNvPr>
          <p:cNvSpPr txBox="1"/>
          <p:nvPr/>
        </p:nvSpPr>
        <p:spPr>
          <a:xfrm>
            <a:off x="9506809" y="3062493"/>
            <a:ext cx="90401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AA76B26F-AA24-4FC0-B4A8-6503786652BB}"/>
              </a:ext>
            </a:extLst>
          </p:cNvPr>
          <p:cNvSpPr txBox="1"/>
          <p:nvPr/>
        </p:nvSpPr>
        <p:spPr>
          <a:xfrm>
            <a:off x="2769826" y="6100192"/>
            <a:ext cx="864339" cy="237757"/>
          </a:xfrm>
          <a:prstGeom prst="rect">
            <a:avLst/>
          </a:prstGeom>
          <a:noFill/>
        </p:spPr>
        <p:txBody>
          <a:bodyPr wrap="none" lIns="91440" tIns="45720" rIns="91440" bIns="45720"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Cosmos DB</a:t>
            </a:r>
          </a:p>
        </p:txBody>
      </p:sp>
      <p:sp>
        <p:nvSpPr>
          <p:cNvPr id="21" name="Freeform: Shape 20">
            <a:extLst>
              <a:ext uri="{FF2B5EF4-FFF2-40B4-BE49-F238E27FC236}">
                <a16:creationId xmlns:a16="http://schemas.microsoft.com/office/drawing/2014/main" id="{2011A07E-5CB7-4546-8A9D-FDE150637A79}"/>
              </a:ext>
            </a:extLst>
          </p:cNvPr>
          <p:cNvSpPr/>
          <p:nvPr/>
        </p:nvSpPr>
        <p:spPr bwMode="auto">
          <a:xfrm>
            <a:off x="2959432" y="5647534"/>
            <a:ext cx="488806" cy="452658"/>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84F80DE7-0D0C-46ED-BB56-B50F89FCAB38}"/>
              </a:ext>
            </a:extLst>
          </p:cNvPr>
          <p:cNvSpPr/>
          <p:nvPr/>
        </p:nvSpPr>
        <p:spPr bwMode="auto">
          <a:xfrm>
            <a:off x="1094407" y="5057775"/>
            <a:ext cx="8103845" cy="3187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data sources</a:t>
            </a:r>
          </a:p>
        </p:txBody>
      </p:sp>
      <p:sp>
        <p:nvSpPr>
          <p:cNvPr id="23" name="TextBox 22">
            <a:extLst>
              <a:ext uri="{FF2B5EF4-FFF2-40B4-BE49-F238E27FC236}">
                <a16:creationId xmlns:a16="http://schemas.microsoft.com/office/drawing/2014/main" id="{CC8E7C12-8C86-469A-A1D6-4C3C6013417E}"/>
              </a:ext>
            </a:extLst>
          </p:cNvPr>
          <p:cNvSpPr txBox="1"/>
          <p:nvPr/>
        </p:nvSpPr>
        <p:spPr>
          <a:xfrm>
            <a:off x="10362490" y="2633851"/>
            <a:ext cx="1638300"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Need more scale?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Add compute nodes</a:t>
            </a:r>
          </a:p>
        </p:txBody>
      </p:sp>
      <p:sp>
        <p:nvSpPr>
          <p:cNvPr id="24" name="TextBox 23">
            <a:extLst>
              <a:ext uri="{FF2B5EF4-FFF2-40B4-BE49-F238E27FC236}">
                <a16:creationId xmlns:a16="http://schemas.microsoft.com/office/drawing/2014/main" id="{0BE33583-0F03-4FBC-B7EC-C5FCD3F98825}"/>
              </a:ext>
            </a:extLst>
          </p:cNvPr>
          <p:cNvSpPr txBox="1"/>
          <p:nvPr/>
        </p:nvSpPr>
        <p:spPr>
          <a:xfrm>
            <a:off x="1386144" y="1575180"/>
            <a:ext cx="144270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“Head” node</a:t>
            </a:r>
          </a:p>
        </p:txBody>
      </p:sp>
      <p:sp>
        <p:nvSpPr>
          <p:cNvPr id="25" name="TextBox 24">
            <a:extLst>
              <a:ext uri="{FF2B5EF4-FFF2-40B4-BE49-F238E27FC236}">
                <a16:creationId xmlns:a16="http://schemas.microsoft.com/office/drawing/2014/main" id="{6594BE21-E04B-4A4E-AE48-82D19F9609D7}"/>
              </a:ext>
            </a:extLst>
          </p:cNvPr>
          <p:cNvSpPr txBox="1"/>
          <p:nvPr/>
        </p:nvSpPr>
        <p:spPr>
          <a:xfrm>
            <a:off x="4166270" y="1566994"/>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6" name="TextBox 25">
            <a:extLst>
              <a:ext uri="{FF2B5EF4-FFF2-40B4-BE49-F238E27FC236}">
                <a16:creationId xmlns:a16="http://schemas.microsoft.com/office/drawing/2014/main" id="{65B11B32-DA7F-4F5C-A79D-791AFFC79015}"/>
              </a:ext>
            </a:extLst>
          </p:cNvPr>
          <p:cNvSpPr txBox="1"/>
          <p:nvPr/>
        </p:nvSpPr>
        <p:spPr>
          <a:xfrm>
            <a:off x="7146595" y="1583291"/>
            <a:ext cx="188295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“Compute” node</a:t>
            </a:r>
          </a:p>
        </p:txBody>
      </p:sp>
      <p:sp>
        <p:nvSpPr>
          <p:cNvPr id="2" name="Rectangle 1">
            <a:extLst>
              <a:ext uri="{FF2B5EF4-FFF2-40B4-BE49-F238E27FC236}">
                <a16:creationId xmlns:a16="http://schemas.microsoft.com/office/drawing/2014/main" id="{27887E72-25A2-4D1D-BA9C-EBF9EA65E61D}"/>
              </a:ext>
            </a:extLst>
          </p:cNvPr>
          <p:cNvSpPr/>
          <p:nvPr/>
        </p:nvSpPr>
        <p:spPr bwMode="auto">
          <a:xfrm>
            <a:off x="1303693"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27" name="Rectangle 26">
            <a:extLst>
              <a:ext uri="{FF2B5EF4-FFF2-40B4-BE49-F238E27FC236}">
                <a16:creationId xmlns:a16="http://schemas.microsoft.com/office/drawing/2014/main" id="{6BBA2800-8225-41CB-A710-CE0DFD28D93D}"/>
              </a:ext>
            </a:extLst>
          </p:cNvPr>
          <p:cNvSpPr/>
          <p:nvPr/>
        </p:nvSpPr>
        <p:spPr bwMode="auto">
          <a:xfrm>
            <a:off x="1303693" y="2901278"/>
            <a:ext cx="1253823" cy="54785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28" name="Rectangle 27">
            <a:extLst>
              <a:ext uri="{FF2B5EF4-FFF2-40B4-BE49-F238E27FC236}">
                <a16:creationId xmlns:a16="http://schemas.microsoft.com/office/drawing/2014/main" id="{E9D29903-F4BB-411D-988D-6132199018DA}"/>
              </a:ext>
            </a:extLst>
          </p:cNvPr>
          <p:cNvSpPr/>
          <p:nvPr/>
        </p:nvSpPr>
        <p:spPr bwMode="auto">
          <a:xfrm>
            <a:off x="1310222"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4" name="Straight Connector 3">
            <a:extLst>
              <a:ext uri="{FF2B5EF4-FFF2-40B4-BE49-F238E27FC236}">
                <a16:creationId xmlns:a16="http://schemas.microsoft.com/office/drawing/2014/main" id="{157C6DC8-71E1-4484-B5B5-9B8C2BD12574}"/>
              </a:ext>
            </a:extLst>
          </p:cNvPr>
          <p:cNvCxnSpPr>
            <a:cxnSpLocks/>
            <a:stCxn id="28" idx="2"/>
          </p:cNvCxnSpPr>
          <p:nvPr/>
        </p:nvCxnSpPr>
        <p:spPr>
          <a:xfrm>
            <a:off x="2114024" y="4238574"/>
            <a:ext cx="2052246" cy="85684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1FCA36E-9320-42A6-97A2-0FF7C6D16D2B}"/>
              </a:ext>
            </a:extLst>
          </p:cNvPr>
          <p:cNvCxnSpPr>
            <a:cxnSpLocks/>
          </p:cNvCxnSpPr>
          <p:nvPr/>
        </p:nvCxnSpPr>
        <p:spPr>
          <a:xfrm flipH="1">
            <a:off x="5136792" y="4228780"/>
            <a:ext cx="9537" cy="81484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FC6F2F69-0192-4C0D-9549-7E92A1BA4EE5}"/>
              </a:ext>
            </a:extLst>
          </p:cNvPr>
          <p:cNvCxnSpPr>
            <a:cxnSpLocks/>
          </p:cNvCxnSpPr>
          <p:nvPr/>
        </p:nvCxnSpPr>
        <p:spPr>
          <a:xfrm flipH="1">
            <a:off x="6189189" y="4250514"/>
            <a:ext cx="1987891" cy="844905"/>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DF7E57D0-177C-4107-AF00-F545E3EE5152}"/>
              </a:ext>
            </a:extLst>
          </p:cNvPr>
          <p:cNvCxnSpPr>
            <a:cxnSpLocks/>
            <a:stCxn id="27" idx="2"/>
          </p:cNvCxnSpPr>
          <p:nvPr/>
        </p:nvCxnSpPr>
        <p:spPr>
          <a:xfrm>
            <a:off x="1930605" y="3449133"/>
            <a:ext cx="0" cy="21629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4E61851-525B-4335-A8DC-DD1B3468D221}"/>
              </a:ext>
            </a:extLst>
          </p:cNvPr>
          <p:cNvCxnSpPr>
            <a:cxnSpLocks/>
            <a:stCxn id="27" idx="3"/>
          </p:cNvCxnSpPr>
          <p:nvPr/>
        </p:nvCxnSpPr>
        <p:spPr>
          <a:xfrm>
            <a:off x="2557516" y="3175206"/>
            <a:ext cx="1794549" cy="781157"/>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C0BDAFF-EB2C-4F19-A86D-4ED1D06E9069}"/>
              </a:ext>
            </a:extLst>
          </p:cNvPr>
          <p:cNvCxnSpPr>
            <a:cxnSpLocks/>
            <a:endCxn id="27" idx="0"/>
          </p:cNvCxnSpPr>
          <p:nvPr/>
        </p:nvCxnSpPr>
        <p:spPr>
          <a:xfrm>
            <a:off x="1930605" y="2739802"/>
            <a:ext cx="0" cy="161476"/>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F89CBC-9BE2-4890-8029-5CBFCB466CEA}"/>
              </a:ext>
            </a:extLst>
          </p:cNvPr>
          <p:cNvCxnSpPr>
            <a:cxnSpLocks/>
          </p:cNvCxnSpPr>
          <p:nvPr/>
        </p:nvCxnSpPr>
        <p:spPr>
          <a:xfrm>
            <a:off x="2687606"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98EF58A-8C5C-45A2-8037-1DADCD8E2B1D}"/>
              </a:ext>
            </a:extLst>
          </p:cNvPr>
          <p:cNvCxnSpPr>
            <a:cxnSpLocks/>
          </p:cNvCxnSpPr>
          <p:nvPr/>
        </p:nvCxnSpPr>
        <p:spPr>
          <a:xfrm rot="10800000" flipV="1">
            <a:off x="2107495" y="4258382"/>
            <a:ext cx="6118293" cy="447409"/>
          </a:xfrm>
          <a:prstGeom prst="bentConnector3">
            <a:avLst>
              <a:gd name="adj1" fmla="val -174"/>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59036A-7DB1-46BB-90E3-23E991096F20}"/>
              </a:ext>
            </a:extLst>
          </p:cNvPr>
          <p:cNvCxnSpPr>
            <a:cxnSpLocks/>
          </p:cNvCxnSpPr>
          <p:nvPr/>
        </p:nvCxnSpPr>
        <p:spPr>
          <a:xfrm flipH="1">
            <a:off x="2109255" y="4275838"/>
            <a:ext cx="4768" cy="422910"/>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245A9DC5-B88A-49A0-B085-BB5FAF4C1779}"/>
              </a:ext>
            </a:extLst>
          </p:cNvPr>
          <p:cNvCxnSpPr>
            <a:cxnSpLocks/>
          </p:cNvCxnSpPr>
          <p:nvPr/>
        </p:nvCxnSpPr>
        <p:spPr>
          <a:xfrm>
            <a:off x="9293000" y="400736"/>
            <a:ext cx="125661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3D4F4B9-C253-4B13-8403-0736C1876BFE}"/>
              </a:ext>
            </a:extLst>
          </p:cNvPr>
          <p:cNvSpPr txBox="1"/>
          <p:nvPr/>
        </p:nvSpPr>
        <p:spPr>
          <a:xfrm>
            <a:off x="10698335" y="123737"/>
            <a:ext cx="122649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control and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execution</a:t>
            </a:r>
          </a:p>
        </p:txBody>
      </p:sp>
      <p:cxnSp>
        <p:nvCxnSpPr>
          <p:cNvPr id="66" name="Straight Connector 65">
            <a:extLst>
              <a:ext uri="{FF2B5EF4-FFF2-40B4-BE49-F238E27FC236}">
                <a16:creationId xmlns:a16="http://schemas.microsoft.com/office/drawing/2014/main" id="{3F57C2AD-FCB7-41A1-A9B2-2663EE633F17}"/>
              </a:ext>
            </a:extLst>
          </p:cNvPr>
          <p:cNvCxnSpPr>
            <a:cxnSpLocks/>
          </p:cNvCxnSpPr>
          <p:nvPr/>
        </p:nvCxnSpPr>
        <p:spPr>
          <a:xfrm>
            <a:off x="9293000" y="1011198"/>
            <a:ext cx="1256613"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3D42B4B-19FD-4345-A794-AFE958E10381}"/>
              </a:ext>
            </a:extLst>
          </p:cNvPr>
          <p:cNvSpPr txBox="1"/>
          <p:nvPr/>
        </p:nvSpPr>
        <p:spPr>
          <a:xfrm>
            <a:off x="10698335" y="872699"/>
            <a:ext cx="966611"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Data flow</a:t>
            </a:r>
          </a:p>
        </p:txBody>
      </p:sp>
      <p:sp>
        <p:nvSpPr>
          <p:cNvPr id="47" name="Rectangle 46">
            <a:extLst>
              <a:ext uri="{FF2B5EF4-FFF2-40B4-BE49-F238E27FC236}">
                <a16:creationId xmlns:a16="http://schemas.microsoft.com/office/drawing/2014/main" id="{1F0263A2-1704-4929-9F39-5080BA285977}"/>
              </a:ext>
            </a:extLst>
          </p:cNvPr>
          <p:cNvSpPr/>
          <p:nvPr/>
        </p:nvSpPr>
        <p:spPr bwMode="auto">
          <a:xfrm>
            <a:off x="4146846" y="1943140"/>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FB85DF3D-DCCE-48BB-BB2C-493777B7E413}"/>
              </a:ext>
            </a:extLst>
          </p:cNvPr>
          <p:cNvSpPr/>
          <p:nvPr/>
        </p:nvSpPr>
        <p:spPr bwMode="auto">
          <a:xfrm>
            <a:off x="4364214" y="2174770"/>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50" name="Rectangle 49">
            <a:extLst>
              <a:ext uri="{FF2B5EF4-FFF2-40B4-BE49-F238E27FC236}">
                <a16:creationId xmlns:a16="http://schemas.microsoft.com/office/drawing/2014/main" id="{F6484A5D-7A8E-4568-9792-D8BBA313E7E9}"/>
              </a:ext>
            </a:extLst>
          </p:cNvPr>
          <p:cNvSpPr/>
          <p:nvPr/>
        </p:nvSpPr>
        <p:spPr bwMode="auto">
          <a:xfrm>
            <a:off x="4364214" y="2901278"/>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53" name="Rectangle 52">
            <a:extLst>
              <a:ext uri="{FF2B5EF4-FFF2-40B4-BE49-F238E27FC236}">
                <a16:creationId xmlns:a16="http://schemas.microsoft.com/office/drawing/2014/main" id="{C6657D99-99CB-43E0-866F-DC79FDD615AE}"/>
              </a:ext>
            </a:extLst>
          </p:cNvPr>
          <p:cNvSpPr/>
          <p:nvPr/>
        </p:nvSpPr>
        <p:spPr bwMode="auto">
          <a:xfrm>
            <a:off x="4370743" y="3665430"/>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54" name="Straight Connector 53">
            <a:extLst>
              <a:ext uri="{FF2B5EF4-FFF2-40B4-BE49-F238E27FC236}">
                <a16:creationId xmlns:a16="http://schemas.microsoft.com/office/drawing/2014/main" id="{E08DF585-666A-429C-A421-3D16938FE417}"/>
              </a:ext>
            </a:extLst>
          </p:cNvPr>
          <p:cNvCxnSpPr>
            <a:cxnSpLocks/>
            <a:stCxn id="50" idx="2"/>
          </p:cNvCxnSpPr>
          <p:nvPr/>
        </p:nvCxnSpPr>
        <p:spPr>
          <a:xfrm>
            <a:off x="4991126" y="3449133"/>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5" name="Straight Connector 54">
            <a:extLst>
              <a:ext uri="{FF2B5EF4-FFF2-40B4-BE49-F238E27FC236}">
                <a16:creationId xmlns:a16="http://schemas.microsoft.com/office/drawing/2014/main" id="{AC0869D7-9028-45CB-A3F2-1D82F277F33D}"/>
              </a:ext>
            </a:extLst>
          </p:cNvPr>
          <p:cNvCxnSpPr>
            <a:cxnSpLocks/>
            <a:endCxn id="50" idx="0"/>
          </p:cNvCxnSpPr>
          <p:nvPr/>
        </p:nvCxnSpPr>
        <p:spPr>
          <a:xfrm>
            <a:off x="4991126" y="2739802"/>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BB5EF6DA-0A86-44DB-BACA-1769058838BB}"/>
              </a:ext>
            </a:extLst>
          </p:cNvPr>
          <p:cNvCxnSpPr>
            <a:cxnSpLocks/>
          </p:cNvCxnSpPr>
          <p:nvPr/>
        </p:nvCxnSpPr>
        <p:spPr>
          <a:xfrm>
            <a:off x="5748127" y="2747914"/>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407F205-6D28-4474-9F4A-7A0E86A758E4}"/>
              </a:ext>
            </a:extLst>
          </p:cNvPr>
          <p:cNvSpPr/>
          <p:nvPr/>
        </p:nvSpPr>
        <p:spPr bwMode="auto">
          <a:xfrm>
            <a:off x="7072430" y="1941768"/>
            <a:ext cx="2042343" cy="254648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F0E0B9A0-9106-4E17-8D2D-E20F487E7CA5}"/>
              </a:ext>
            </a:extLst>
          </p:cNvPr>
          <p:cNvSpPr/>
          <p:nvPr/>
        </p:nvSpPr>
        <p:spPr bwMode="auto">
          <a:xfrm>
            <a:off x="7289798" y="2173398"/>
            <a:ext cx="1607603" cy="57314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SQL Engine</a:t>
            </a:r>
          </a:p>
        </p:txBody>
      </p:sp>
      <p:sp>
        <p:nvSpPr>
          <p:cNvPr id="60" name="Rectangle 59">
            <a:extLst>
              <a:ext uri="{FF2B5EF4-FFF2-40B4-BE49-F238E27FC236}">
                <a16:creationId xmlns:a16="http://schemas.microsoft.com/office/drawing/2014/main" id="{3F5E9C72-E6C1-4300-950A-65081C61085A}"/>
              </a:ext>
            </a:extLst>
          </p:cNvPr>
          <p:cNvSpPr/>
          <p:nvPr/>
        </p:nvSpPr>
        <p:spPr bwMode="auto">
          <a:xfrm>
            <a:off x="7289798" y="2899906"/>
            <a:ext cx="1253823" cy="547855"/>
          </a:xfrm>
          <a:prstGeom prst="rect">
            <a:avLst/>
          </a:prstGeom>
          <a:solidFill>
            <a:schemeClr val="tx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Polybase Engine</a:t>
            </a:r>
          </a:p>
        </p:txBody>
      </p:sp>
      <p:sp>
        <p:nvSpPr>
          <p:cNvPr id="62" name="Rectangle 61">
            <a:extLst>
              <a:ext uri="{FF2B5EF4-FFF2-40B4-BE49-F238E27FC236}">
                <a16:creationId xmlns:a16="http://schemas.microsoft.com/office/drawing/2014/main" id="{CDAFD6CE-94FE-4131-9380-ED4C40A884C8}"/>
              </a:ext>
            </a:extLst>
          </p:cNvPr>
          <p:cNvSpPr/>
          <p:nvPr/>
        </p:nvSpPr>
        <p:spPr bwMode="auto">
          <a:xfrm>
            <a:off x="7296327" y="3664058"/>
            <a:ext cx="1607603" cy="57314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Segoe UI" pitchFamily="34" charset="0"/>
                <a:cs typeface="Segoe UI" pitchFamily="34" charset="0"/>
              </a:rPr>
              <a:t>Polybase Data Movement Service</a:t>
            </a:r>
          </a:p>
        </p:txBody>
      </p:sp>
      <p:cxnSp>
        <p:nvCxnSpPr>
          <p:cNvPr id="64" name="Straight Connector 63">
            <a:extLst>
              <a:ext uri="{FF2B5EF4-FFF2-40B4-BE49-F238E27FC236}">
                <a16:creationId xmlns:a16="http://schemas.microsoft.com/office/drawing/2014/main" id="{D7C0D651-D73C-4F8F-979D-6E1FF0E131B0}"/>
              </a:ext>
            </a:extLst>
          </p:cNvPr>
          <p:cNvCxnSpPr>
            <a:cxnSpLocks/>
            <a:stCxn id="60" idx="2"/>
          </p:cNvCxnSpPr>
          <p:nvPr/>
        </p:nvCxnSpPr>
        <p:spPr>
          <a:xfrm>
            <a:off x="7916710" y="3447761"/>
            <a:ext cx="0" cy="216297"/>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6CD0FD3B-91F6-4FB3-A153-DDD4F6F3523E}"/>
              </a:ext>
            </a:extLst>
          </p:cNvPr>
          <p:cNvCxnSpPr>
            <a:cxnSpLocks/>
            <a:endCxn id="60" idx="0"/>
          </p:cNvCxnSpPr>
          <p:nvPr/>
        </p:nvCxnSpPr>
        <p:spPr>
          <a:xfrm>
            <a:off x="7916710" y="2738430"/>
            <a:ext cx="0" cy="161476"/>
          </a:xfrm>
          <a:prstGeom prst="line">
            <a:avLst/>
          </a:prstGeom>
          <a:ln>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345B3C47-160C-4B38-9B56-A5B0FBF0EBCE}"/>
              </a:ext>
            </a:extLst>
          </p:cNvPr>
          <p:cNvCxnSpPr>
            <a:cxnSpLocks/>
          </p:cNvCxnSpPr>
          <p:nvPr/>
        </p:nvCxnSpPr>
        <p:spPr>
          <a:xfrm>
            <a:off x="8673711" y="2746542"/>
            <a:ext cx="0" cy="906429"/>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6FAF3F3-76AE-4971-A676-5C4FB9EF6334}"/>
              </a:ext>
            </a:extLst>
          </p:cNvPr>
          <p:cNvCxnSpPr>
            <a:cxnSpLocks/>
            <a:stCxn id="28" idx="3"/>
          </p:cNvCxnSpPr>
          <p:nvPr/>
        </p:nvCxnSpPr>
        <p:spPr>
          <a:xfrm>
            <a:off x="2917825" y="3952002"/>
            <a:ext cx="1398399" cy="27978"/>
          </a:xfrm>
          <a:prstGeom prst="line">
            <a:avLst/>
          </a:prstGeom>
          <a:ln w="28575">
            <a:solidFill>
              <a:schemeClr val="accent4"/>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72" name="Flowchart: Magnetic Disk 71">
            <a:extLst>
              <a:ext uri="{FF2B5EF4-FFF2-40B4-BE49-F238E27FC236}">
                <a16:creationId xmlns:a16="http://schemas.microsoft.com/office/drawing/2014/main" id="{446D3E7D-4085-40B5-B390-40D693D43122}"/>
              </a:ext>
            </a:extLst>
          </p:cNvPr>
          <p:cNvSpPr/>
          <p:nvPr/>
        </p:nvSpPr>
        <p:spPr bwMode="auto">
          <a:xfrm>
            <a:off x="160236" y="2670539"/>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3" name="Flowchart: Magnetic Disk 72">
            <a:extLst>
              <a:ext uri="{FF2B5EF4-FFF2-40B4-BE49-F238E27FC236}">
                <a16:creationId xmlns:a16="http://schemas.microsoft.com/office/drawing/2014/main" id="{EB81D91B-E805-4B7F-BFF3-50BA0D572A43}"/>
              </a:ext>
            </a:extLst>
          </p:cNvPr>
          <p:cNvSpPr/>
          <p:nvPr/>
        </p:nvSpPr>
        <p:spPr bwMode="auto">
          <a:xfrm>
            <a:off x="171637" y="2093558"/>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4" name="Flowchart: Magnetic Disk 73">
            <a:extLst>
              <a:ext uri="{FF2B5EF4-FFF2-40B4-BE49-F238E27FC236}">
                <a16:creationId xmlns:a16="http://schemas.microsoft.com/office/drawing/2014/main" id="{EA56AF55-F1E7-4C96-868F-140673A22A73}"/>
              </a:ext>
            </a:extLst>
          </p:cNvPr>
          <p:cNvSpPr/>
          <p:nvPr/>
        </p:nvSpPr>
        <p:spPr bwMode="auto">
          <a:xfrm>
            <a:off x="3247357" y="2701675"/>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5" name="Flowchart: Magnetic Disk 74">
            <a:extLst>
              <a:ext uri="{FF2B5EF4-FFF2-40B4-BE49-F238E27FC236}">
                <a16:creationId xmlns:a16="http://schemas.microsoft.com/office/drawing/2014/main" id="{9A3258F7-C38F-4B06-BA25-B156910DCEB4}"/>
              </a:ext>
            </a:extLst>
          </p:cNvPr>
          <p:cNvSpPr/>
          <p:nvPr/>
        </p:nvSpPr>
        <p:spPr bwMode="auto">
          <a:xfrm>
            <a:off x="3258758" y="21246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76" name="Flowchart: Magnetic Disk 75">
            <a:extLst>
              <a:ext uri="{FF2B5EF4-FFF2-40B4-BE49-F238E27FC236}">
                <a16:creationId xmlns:a16="http://schemas.microsoft.com/office/drawing/2014/main" id="{7F042906-33AB-4659-8AAE-0F7557C2E9C5}"/>
              </a:ext>
            </a:extLst>
          </p:cNvPr>
          <p:cNvSpPr/>
          <p:nvPr/>
        </p:nvSpPr>
        <p:spPr bwMode="auto">
          <a:xfrm>
            <a:off x="6194764" y="2721094"/>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tempdb</a:t>
            </a:r>
          </a:p>
        </p:txBody>
      </p:sp>
      <p:sp>
        <p:nvSpPr>
          <p:cNvPr id="77" name="Flowchart: Magnetic Disk 76">
            <a:extLst>
              <a:ext uri="{FF2B5EF4-FFF2-40B4-BE49-F238E27FC236}">
                <a16:creationId xmlns:a16="http://schemas.microsoft.com/office/drawing/2014/main" id="{0D57136A-9B98-485F-92AC-EC2ABDB098A4}"/>
              </a:ext>
            </a:extLst>
          </p:cNvPr>
          <p:cNvSpPr/>
          <p:nvPr/>
        </p:nvSpPr>
        <p:spPr bwMode="auto">
          <a:xfrm>
            <a:off x="6206165" y="2144113"/>
            <a:ext cx="1045303" cy="526426"/>
          </a:xfrm>
          <a:prstGeom prst="flowChartMagneticDisk">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DW dbs</a:t>
            </a:r>
          </a:p>
        </p:txBody>
      </p:sp>
      <p:sp>
        <p:nvSpPr>
          <p:cNvPr id="3" name="TextBox 2">
            <a:extLst>
              <a:ext uri="{FF2B5EF4-FFF2-40B4-BE49-F238E27FC236}">
                <a16:creationId xmlns:a16="http://schemas.microsoft.com/office/drawing/2014/main" id="{C1F60CD5-91F4-4D73-8D94-118B0CD235D4}"/>
              </a:ext>
            </a:extLst>
          </p:cNvPr>
          <p:cNvSpPr txBox="1"/>
          <p:nvPr/>
        </p:nvSpPr>
        <p:spPr>
          <a:xfrm>
            <a:off x="9306754" y="4244127"/>
            <a:ext cx="278316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Scan or pushdown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Scale out with partitions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shuffle</a:t>
            </a:r>
          </a:p>
        </p:txBody>
      </p:sp>
      <p:sp>
        <p:nvSpPr>
          <p:cNvPr id="5" name="TextBox 4">
            <a:extLst>
              <a:ext uri="{FF2B5EF4-FFF2-40B4-BE49-F238E27FC236}">
                <a16:creationId xmlns:a16="http://schemas.microsoft.com/office/drawing/2014/main" id="{6E52DDC6-5EF5-4C0C-93AF-5CE0E86FA064}"/>
              </a:ext>
            </a:extLst>
          </p:cNvPr>
          <p:cNvSpPr txBox="1"/>
          <p:nvPr/>
        </p:nvSpPr>
        <p:spPr>
          <a:xfrm>
            <a:off x="1554485" y="1159249"/>
            <a:ext cx="812723"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EE only</a:t>
            </a:r>
          </a:p>
        </p:txBody>
      </p:sp>
      <p:sp>
        <p:nvSpPr>
          <p:cNvPr id="70" name="TextBox 69">
            <a:extLst>
              <a:ext uri="{FF2B5EF4-FFF2-40B4-BE49-F238E27FC236}">
                <a16:creationId xmlns:a16="http://schemas.microsoft.com/office/drawing/2014/main" id="{FDA01B7A-9B96-4803-AFB7-1E089A79B011}"/>
              </a:ext>
            </a:extLst>
          </p:cNvPr>
          <p:cNvSpPr txBox="1"/>
          <p:nvPr/>
        </p:nvSpPr>
        <p:spPr>
          <a:xfrm>
            <a:off x="4505209" y="1172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79" name="TextBox 78">
            <a:extLst>
              <a:ext uri="{FF2B5EF4-FFF2-40B4-BE49-F238E27FC236}">
                <a16:creationId xmlns:a16="http://schemas.microsoft.com/office/drawing/2014/main" id="{A584B0DB-6807-4011-AAE7-D0AE03B5FFB6}"/>
              </a:ext>
            </a:extLst>
          </p:cNvPr>
          <p:cNvSpPr txBox="1"/>
          <p:nvPr/>
        </p:nvSpPr>
        <p:spPr>
          <a:xfrm>
            <a:off x="7422439" y="1157533"/>
            <a:ext cx="1263166" cy="307777"/>
          </a:xfrm>
          <a:prstGeom prst="rect">
            <a:avLst/>
          </a:prstGeom>
          <a:solidFill>
            <a:schemeClr val="bg2"/>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All editions</a:t>
            </a:r>
          </a:p>
        </p:txBody>
      </p:sp>
      <p:sp>
        <p:nvSpPr>
          <p:cNvPr id="6" name="TextBox 5">
            <a:extLst>
              <a:ext uri="{FF2B5EF4-FFF2-40B4-BE49-F238E27FC236}">
                <a16:creationId xmlns:a16="http://schemas.microsoft.com/office/drawing/2014/main" id="{DA507512-2BE9-4BD6-9D5F-45AAC46E2940}"/>
              </a:ext>
            </a:extLst>
          </p:cNvPr>
          <p:cNvSpPr txBox="1"/>
          <p:nvPr/>
        </p:nvSpPr>
        <p:spPr>
          <a:xfrm>
            <a:off x="161916" y="4642991"/>
            <a:ext cx="1569084" cy="307777"/>
          </a:xfrm>
          <a:prstGeom prst="rect">
            <a:avLst/>
          </a:prstGeom>
          <a:solidFill>
            <a:schemeClr val="bg1">
              <a:lumMod val="50000"/>
            </a:schemeClr>
          </a:solid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mpdwsvc.exe </a:t>
            </a:r>
          </a:p>
        </p:txBody>
      </p:sp>
      <p:cxnSp>
        <p:nvCxnSpPr>
          <p:cNvPr id="18" name="Straight Connector 17">
            <a:extLst>
              <a:ext uri="{FF2B5EF4-FFF2-40B4-BE49-F238E27FC236}">
                <a16:creationId xmlns:a16="http://schemas.microsoft.com/office/drawing/2014/main" id="{BE377F2A-4CEB-474C-BF45-7B05B7DAA7E4}"/>
              </a:ext>
            </a:extLst>
          </p:cNvPr>
          <p:cNvCxnSpPr>
            <a:stCxn id="27" idx="1"/>
          </p:cNvCxnSpPr>
          <p:nvPr/>
        </p:nvCxnSpPr>
        <p:spPr>
          <a:xfrm flipH="1">
            <a:off x="443753" y="3175206"/>
            <a:ext cx="859940" cy="14917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C080B51-DA2C-4878-B9FF-95E44536D4D4}"/>
              </a:ext>
            </a:extLst>
          </p:cNvPr>
          <p:cNvCxnSpPr>
            <a:cxnSpLocks/>
            <a:endCxn id="6" idx="0"/>
          </p:cNvCxnSpPr>
          <p:nvPr/>
        </p:nvCxnSpPr>
        <p:spPr>
          <a:xfrm flipH="1">
            <a:off x="946458" y="3921101"/>
            <a:ext cx="346788" cy="72189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03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5" grpId="0"/>
      <p:bldP spid="26" grpId="0"/>
      <p:bldP spid="47" grpId="0" animBg="1"/>
      <p:bldP spid="49" grpId="0" animBg="1"/>
      <p:bldP spid="50" grpId="0" animBg="1"/>
      <p:bldP spid="53" grpId="0" animBg="1"/>
      <p:bldP spid="58" grpId="0" animBg="1"/>
      <p:bldP spid="59" grpId="0" animBg="1"/>
      <p:bldP spid="60" grpId="0" animBg="1"/>
      <p:bldP spid="62" grpId="0" animBg="1"/>
      <p:bldP spid="74" grpId="0" animBg="1"/>
      <p:bldP spid="75" grpId="0" animBg="1"/>
      <p:bldP spid="76" grpId="0" animBg="1"/>
      <p:bldP spid="77" grpId="0" animBg="1"/>
      <p:bldP spid="3" grpId="0"/>
      <p:bldP spid="5" grpId="0" animBg="1"/>
      <p:bldP spid="70" grpId="0" animBg="1"/>
      <p:bldP spid="7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B382A78-3FEE-400E-BBCD-EBE06133FA24}"/>
              </a:ext>
            </a:extLst>
          </p:cNvPr>
          <p:cNvSpPr>
            <a:spLocks noGrp="1"/>
          </p:cNvSpPr>
          <p:nvPr>
            <p:ph type="body" sz="quarter" idx="10"/>
          </p:nvPr>
        </p:nvSpPr>
        <p:spPr>
          <a:xfrm>
            <a:off x="6235907" y="1548325"/>
            <a:ext cx="5605615" cy="3761351"/>
          </a:xfrm>
        </p:spPr>
        <p:txBody>
          <a:bodyPr/>
          <a:lstStyle/>
          <a:p>
            <a:r>
              <a:rPr lang="en-US" dirty="0"/>
              <a:t>Expensive ETL for integrating external data sources</a:t>
            </a:r>
          </a:p>
          <a:p>
            <a:r>
              <a:rPr lang="en-US" dirty="0"/>
              <a:t>Siloed relational and big data</a:t>
            </a:r>
          </a:p>
          <a:p>
            <a:r>
              <a:rPr lang="en-US" dirty="0"/>
              <a:t>Time-consuming query performance tuning</a:t>
            </a:r>
          </a:p>
          <a:p>
            <a:r>
              <a:rPr lang="en-US" dirty="0"/>
              <a:t>Meeting data security and compliance standards</a:t>
            </a:r>
          </a:p>
          <a:p>
            <a:r>
              <a:rPr lang="en-US" dirty="0"/>
              <a:t>Keeping data and applications always available.</a:t>
            </a:r>
          </a:p>
          <a:p>
            <a:r>
              <a:rPr lang="en-US" dirty="0"/>
              <a:t>Performance affected by unreliable I/O latency</a:t>
            </a:r>
          </a:p>
          <a:p>
            <a:r>
              <a:rPr lang="en-US" dirty="0"/>
              <a:t>Finding a consistent database across platforms and languages</a:t>
            </a:r>
          </a:p>
          <a:p>
            <a:r>
              <a:rPr lang="en-US" dirty="0"/>
              <a:t>Barriers to creating intelligent apps with AI and ML </a:t>
            </a:r>
          </a:p>
        </p:txBody>
      </p:sp>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2321004"/>
            <a:ext cx="4368366" cy="2215991"/>
          </a:xfrm>
        </p:spPr>
        <p:txBody>
          <a:bodyPr/>
          <a:lstStyle/>
          <a:p>
            <a:r>
              <a:rPr lang="en-US" dirty="0"/>
              <a:t>Businesses face</a:t>
            </a:r>
            <a:br>
              <a:rPr lang="en-US" dirty="0"/>
            </a:br>
            <a:r>
              <a:rPr lang="en-US" dirty="0"/>
              <a:t>broad challenges</a:t>
            </a:r>
            <a:br>
              <a:rPr lang="en-US" dirty="0"/>
            </a:br>
            <a:r>
              <a:rPr lang="en-US" dirty="0">
                <a:solidFill>
                  <a:schemeClr val="accent2"/>
                </a:solidFill>
              </a:rPr>
              <a:t>if they do not modernize </a:t>
            </a:r>
          </a:p>
        </p:txBody>
      </p:sp>
      <p:sp>
        <p:nvSpPr>
          <p:cNvPr id="4" name="TextBox 3">
            <a:extLst>
              <a:ext uri="{FF2B5EF4-FFF2-40B4-BE49-F238E27FC236}">
                <a16:creationId xmlns:a16="http://schemas.microsoft.com/office/drawing/2014/main" id="{89B05C12-FD61-413F-BD00-21732351FB1D}"/>
              </a:ext>
            </a:extLst>
          </p:cNvPr>
          <p:cNvSpPr txBox="1"/>
          <p:nvPr/>
        </p:nvSpPr>
        <p:spPr>
          <a:xfrm>
            <a:off x="5719483" y="1465729"/>
            <a:ext cx="5818094" cy="307777"/>
          </a:xfrm>
          <a:prstGeom prst="rect">
            <a:avLst/>
          </a:prstGeom>
          <a:noFill/>
        </p:spPr>
        <p:txBody>
          <a:bodyPr wrap="square" lIns="0" tIns="0" rIns="0" bIns="0" rtlCol="0">
            <a:spAutoFit/>
          </a:bodyPr>
          <a:lstStyle/>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4999721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30668936-3C03-433D-9AC8-38934790F8B5}"/>
              </a:ext>
            </a:extLst>
          </p:cNvPr>
          <p:cNvCxnSpPr>
            <a:cxnSpLocks/>
          </p:cNvCxnSpPr>
          <p:nvPr/>
        </p:nvCxnSpPr>
        <p:spPr>
          <a:xfrm flipH="1">
            <a:off x="2770948" y="2475551"/>
            <a:ext cx="7252305" cy="2646446"/>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itle 16"/>
          <p:cNvSpPr>
            <a:spLocks noGrp="1"/>
          </p:cNvSpPr>
          <p:nvPr>
            <p:ph type="title"/>
          </p:nvPr>
        </p:nvSpPr>
        <p:spPr>
          <a:xfrm>
            <a:off x="543698" y="255675"/>
            <a:ext cx="11018520" cy="553998"/>
          </a:xfrm>
        </p:spPr>
        <p:txBody>
          <a:bodyPr/>
          <a:lstStyle/>
          <a:p>
            <a:r>
              <a:rPr lang="en-US" dirty="0"/>
              <a:t>Data virtualization examples in SQL Server 2019</a:t>
            </a:r>
          </a:p>
        </p:txBody>
      </p:sp>
      <p:sp>
        <p:nvSpPr>
          <p:cNvPr id="16" name="TextBox 15">
            <a:extLst>
              <a:ext uri="{FF2B5EF4-FFF2-40B4-BE49-F238E27FC236}">
                <a16:creationId xmlns:a16="http://schemas.microsoft.com/office/drawing/2014/main" id="{F25E9D5D-A5C9-4242-BF79-E4D6BAF3CBF2}"/>
              </a:ext>
            </a:extLst>
          </p:cNvPr>
          <p:cNvSpPr txBox="1"/>
          <p:nvPr/>
        </p:nvSpPr>
        <p:spPr>
          <a:xfrm>
            <a:off x="10001467" y="2304591"/>
            <a:ext cx="990998"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Mobile app orders</a:t>
            </a:r>
          </a:p>
        </p:txBody>
      </p:sp>
      <p:sp>
        <p:nvSpPr>
          <p:cNvPr id="19" name="TextBox 18">
            <a:extLst>
              <a:ext uri="{FF2B5EF4-FFF2-40B4-BE49-F238E27FC236}">
                <a16:creationId xmlns:a16="http://schemas.microsoft.com/office/drawing/2014/main" id="{0EC8C988-29D9-4955-B02F-3556876A8F31}"/>
              </a:ext>
            </a:extLst>
          </p:cNvPr>
          <p:cNvSpPr txBox="1"/>
          <p:nvPr/>
        </p:nvSpPr>
        <p:spPr>
          <a:xfrm>
            <a:off x="1444046" y="2304591"/>
            <a:ext cx="1307666"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Legacy suppliers</a:t>
            </a:r>
          </a:p>
        </p:txBody>
      </p:sp>
      <p:sp>
        <p:nvSpPr>
          <p:cNvPr id="21" name="TextBox 20">
            <a:extLst>
              <a:ext uri="{FF2B5EF4-FFF2-40B4-BE49-F238E27FC236}">
                <a16:creationId xmlns:a16="http://schemas.microsoft.com/office/drawing/2014/main" id="{9CBAC01E-0BFA-4EFB-9303-FF0EE4FA6799}"/>
              </a:ext>
            </a:extLst>
          </p:cNvPr>
          <p:cNvSpPr txBox="1"/>
          <p:nvPr/>
        </p:nvSpPr>
        <p:spPr>
          <a:xfrm>
            <a:off x="10228864" y="5568865"/>
            <a:ext cx="1038179" cy="430887"/>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Accounts receivable</a:t>
            </a:r>
          </a:p>
        </p:txBody>
      </p:sp>
      <p:sp>
        <p:nvSpPr>
          <p:cNvPr id="29" name="TextBox 28">
            <a:extLst>
              <a:ext uri="{FF2B5EF4-FFF2-40B4-BE49-F238E27FC236}">
                <a16:creationId xmlns:a16="http://schemas.microsoft.com/office/drawing/2014/main" id="{E01F73E2-6696-44F5-89E6-BEA8567DB495}"/>
              </a:ext>
            </a:extLst>
          </p:cNvPr>
          <p:cNvSpPr txBox="1"/>
          <p:nvPr/>
        </p:nvSpPr>
        <p:spPr>
          <a:xfrm>
            <a:off x="5528217" y="6342870"/>
            <a:ext cx="1135567" cy="215444"/>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Order reviews</a:t>
            </a:r>
          </a:p>
        </p:txBody>
      </p:sp>
      <p:sp>
        <p:nvSpPr>
          <p:cNvPr id="34" name="TextBox 33">
            <a:extLst>
              <a:ext uri="{FF2B5EF4-FFF2-40B4-BE49-F238E27FC236}">
                <a16:creationId xmlns:a16="http://schemas.microsoft.com/office/drawing/2014/main" id="{F818029D-CEBF-4A50-8235-C36A7E8177FF}"/>
              </a:ext>
            </a:extLst>
          </p:cNvPr>
          <p:cNvSpPr txBox="1"/>
          <p:nvPr/>
        </p:nvSpPr>
        <p:spPr>
          <a:xfrm>
            <a:off x="1264620" y="5640591"/>
            <a:ext cx="1685754" cy="430887"/>
          </a:xfrm>
          <a:prstGeom prst="rect">
            <a:avLst/>
          </a:prstGeom>
          <a:noFill/>
        </p:spPr>
        <p:txBody>
          <a:bodyPr wrap="square" lIns="0" tIns="0" rIns="0" bIns="0" rtlCol="0">
            <a:spAutoFit/>
          </a:bodyPr>
          <a:lstStyle/>
          <a:p>
            <a:pPr algn="ctr"/>
            <a:r>
              <a:rPr lang="en-US" sz="1400" dirty="0">
                <a:gradFill>
                  <a:gsLst>
                    <a:gs pos="2917">
                      <a:schemeClr val="tx1"/>
                    </a:gs>
                    <a:gs pos="30000">
                      <a:schemeClr val="tx1"/>
                    </a:gs>
                  </a:gsLst>
                  <a:lin ang="5400000" scaled="0"/>
                </a:gradFill>
              </a:rPr>
              <a:t>Customers from acquisition</a:t>
            </a:r>
          </a:p>
        </p:txBody>
      </p:sp>
      <p:cxnSp>
        <p:nvCxnSpPr>
          <p:cNvPr id="46" name="Straight Connector 45">
            <a:extLst>
              <a:ext uri="{FF2B5EF4-FFF2-40B4-BE49-F238E27FC236}">
                <a16:creationId xmlns:a16="http://schemas.microsoft.com/office/drawing/2014/main" id="{6F4C9A28-D433-4C04-891D-E148D19E8E25}"/>
              </a:ext>
            </a:extLst>
          </p:cNvPr>
          <p:cNvCxnSpPr>
            <a:cxnSpLocks/>
          </p:cNvCxnSpPr>
          <p:nvPr/>
        </p:nvCxnSpPr>
        <p:spPr>
          <a:xfrm flipV="1">
            <a:off x="6095996" y="2684092"/>
            <a:ext cx="0" cy="2649827"/>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269D9C4-748C-4B8F-93F7-F73B5F942B6A}"/>
              </a:ext>
            </a:extLst>
          </p:cNvPr>
          <p:cNvCxnSpPr>
            <a:cxnSpLocks/>
          </p:cNvCxnSpPr>
          <p:nvPr/>
        </p:nvCxnSpPr>
        <p:spPr>
          <a:xfrm>
            <a:off x="2852057" y="2569475"/>
            <a:ext cx="6527074" cy="2535848"/>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485299E-DE80-49DB-AEFB-89F3194A3609}"/>
              </a:ext>
            </a:extLst>
          </p:cNvPr>
          <p:cNvSpPr txBox="1"/>
          <p:nvPr/>
        </p:nvSpPr>
        <p:spPr>
          <a:xfrm>
            <a:off x="5307939" y="2335290"/>
            <a:ext cx="1574214" cy="215444"/>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Modern stock items</a:t>
            </a:r>
          </a:p>
        </p:txBody>
      </p:sp>
      <p:grpSp>
        <p:nvGrpSpPr>
          <p:cNvPr id="26" name="Group 25">
            <a:extLst>
              <a:ext uri="{FF2B5EF4-FFF2-40B4-BE49-F238E27FC236}">
                <a16:creationId xmlns:a16="http://schemas.microsoft.com/office/drawing/2014/main" id="{0ADC7CA9-189F-44F2-A4EA-A5F8A396C254}"/>
              </a:ext>
            </a:extLst>
          </p:cNvPr>
          <p:cNvGrpSpPr/>
          <p:nvPr/>
        </p:nvGrpSpPr>
        <p:grpSpPr>
          <a:xfrm>
            <a:off x="5808107" y="1511152"/>
            <a:ext cx="787880" cy="773006"/>
            <a:chOff x="6661621" y="4880101"/>
            <a:chExt cx="787880" cy="773006"/>
          </a:xfrm>
          <a:solidFill>
            <a:schemeClr val="accent1"/>
          </a:solidFill>
        </p:grpSpPr>
        <p:sp>
          <p:nvSpPr>
            <p:cNvPr id="28" name="Freeform: Shape 27">
              <a:extLst>
                <a:ext uri="{FF2B5EF4-FFF2-40B4-BE49-F238E27FC236}">
                  <a16:creationId xmlns:a16="http://schemas.microsoft.com/office/drawing/2014/main" id="{97536559-BD10-4A05-8F9C-B731F6E5290E}"/>
                </a:ext>
              </a:extLst>
            </p:cNvPr>
            <p:cNvSpPr/>
            <p:nvPr/>
          </p:nvSpPr>
          <p:spPr bwMode="auto">
            <a:xfrm flipH="1">
              <a:off x="6661621" y="4880101"/>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32" name="Freeform 146">
              <a:extLst>
                <a:ext uri="{FF2B5EF4-FFF2-40B4-BE49-F238E27FC236}">
                  <a16:creationId xmlns:a16="http://schemas.microsoft.com/office/drawing/2014/main" id="{007198B2-CDD7-4F8F-99CB-CD2EF7E10E20}"/>
                </a:ext>
              </a:extLst>
            </p:cNvPr>
            <p:cNvSpPr>
              <a:spLocks noChangeAspect="1"/>
            </p:cNvSpPr>
            <p:nvPr/>
          </p:nvSpPr>
          <p:spPr bwMode="auto">
            <a:xfrm>
              <a:off x="6896957" y="5303176"/>
              <a:ext cx="552544" cy="3499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useBgFill="1">
        <p:nvSpPr>
          <p:cNvPr id="4" name="Oval 3">
            <a:extLst>
              <a:ext uri="{FF2B5EF4-FFF2-40B4-BE49-F238E27FC236}">
                <a16:creationId xmlns:a16="http://schemas.microsoft.com/office/drawing/2014/main" id="{A953C4D6-80CC-40BC-AC01-77B2C639E02B}"/>
              </a:ext>
            </a:extLst>
          </p:cNvPr>
          <p:cNvSpPr/>
          <p:nvPr/>
        </p:nvSpPr>
        <p:spPr bwMode="auto">
          <a:xfrm>
            <a:off x="5220789" y="3068424"/>
            <a:ext cx="1750422" cy="1750422"/>
          </a:xfrm>
          <a:prstGeom prst="ellips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itle 2">
            <a:extLst>
              <a:ext uri="{FF2B5EF4-FFF2-40B4-BE49-F238E27FC236}">
                <a16:creationId xmlns:a16="http://schemas.microsoft.com/office/drawing/2014/main" id="{2CF7F0F3-2929-40F9-BF59-AF5B124BAD2A}"/>
              </a:ext>
            </a:extLst>
          </p:cNvPr>
          <p:cNvSpPr txBox="1">
            <a:spLocks/>
          </p:cNvSpPr>
          <p:nvPr/>
        </p:nvSpPr>
        <p:spPr>
          <a:xfrm>
            <a:off x="5466419" y="4205063"/>
            <a:ext cx="1298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400" spc="0" dirty="0"/>
              <a:t>SQL Server</a:t>
            </a:r>
            <a:br>
              <a:rPr lang="en-US" sz="1400" spc="0" dirty="0"/>
            </a:br>
            <a:r>
              <a:rPr lang="en-US" sz="1400" spc="0" dirty="0"/>
              <a:t>2019</a:t>
            </a:r>
          </a:p>
        </p:txBody>
      </p:sp>
      <p:sp>
        <p:nvSpPr>
          <p:cNvPr id="33" name="Freeform: Shape 32">
            <a:extLst>
              <a:ext uri="{FF2B5EF4-FFF2-40B4-BE49-F238E27FC236}">
                <a16:creationId xmlns:a16="http://schemas.microsoft.com/office/drawing/2014/main" id="{FAAB35B3-2025-4A1A-8E33-4A451147AB18}"/>
              </a:ext>
            </a:extLst>
          </p:cNvPr>
          <p:cNvSpPr/>
          <p:nvPr/>
        </p:nvSpPr>
        <p:spPr bwMode="auto">
          <a:xfrm flipH="1">
            <a:off x="5808107" y="3302267"/>
            <a:ext cx="644686" cy="84208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pic>
        <p:nvPicPr>
          <p:cNvPr id="36" name="Picture 8">
            <a:extLst>
              <a:ext uri="{FF2B5EF4-FFF2-40B4-BE49-F238E27FC236}">
                <a16:creationId xmlns:a16="http://schemas.microsoft.com/office/drawing/2014/main" id="{6E9F6ABE-2797-4424-BE00-23446E9F00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15905" y="5170242"/>
            <a:ext cx="1183184" cy="34549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1444F3B4-677B-4CF0-8D00-9585C0F8456B}"/>
              </a:ext>
            </a:extLst>
          </p:cNvPr>
          <p:cNvGrpSpPr/>
          <p:nvPr/>
        </p:nvGrpSpPr>
        <p:grpSpPr>
          <a:xfrm>
            <a:off x="5665207" y="5550124"/>
            <a:ext cx="861587" cy="633024"/>
            <a:chOff x="644300" y="1632361"/>
            <a:chExt cx="3640079" cy="2674435"/>
          </a:xfrm>
          <a:solidFill>
            <a:schemeClr val="tx1"/>
          </a:solidFill>
        </p:grpSpPr>
        <p:sp>
          <p:nvSpPr>
            <p:cNvPr id="38" name="Freeform: Shape 37">
              <a:extLst>
                <a:ext uri="{FF2B5EF4-FFF2-40B4-BE49-F238E27FC236}">
                  <a16:creationId xmlns:a16="http://schemas.microsoft.com/office/drawing/2014/main" id="{3F59F9B9-BD64-4FE9-9067-84C45BAE98CA}"/>
                </a:ext>
              </a:extLst>
            </p:cNvPr>
            <p:cNvSpPr/>
            <p:nvPr/>
          </p:nvSpPr>
          <p:spPr bwMode="auto">
            <a:xfrm>
              <a:off x="644300" y="1632361"/>
              <a:ext cx="3640079" cy="2674435"/>
            </a:xfrm>
            <a:custGeom>
              <a:avLst/>
              <a:gdLst>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430379 w 3640079"/>
                <a:gd name="connsiteY7" fmla="*/ 196859 h 2674435"/>
                <a:gd name="connsiteX8" fmla="*/ 3383355 w 3640079"/>
                <a:gd name="connsiteY8" fmla="*/ 167517 h 2674435"/>
                <a:gd name="connsiteX9" fmla="*/ 2144676 w 3640079"/>
                <a:gd name="connsiteY9" fmla="*/ 551 h 2674435"/>
                <a:gd name="connsiteX10" fmla="*/ 2215002 w 3640079"/>
                <a:gd name="connsiteY10" fmla="*/ 6711 h 2674435"/>
                <a:gd name="connsiteX11" fmla="*/ 2730566 w 3640079"/>
                <a:gd name="connsiteY11" fmla="*/ 357179 h 2674435"/>
                <a:gd name="connsiteX12" fmla="*/ 2944901 w 3640079"/>
                <a:gd name="connsiteY12" fmla="*/ 609168 h 2674435"/>
                <a:gd name="connsiteX13" fmla="*/ 2907248 w 3640079"/>
                <a:gd name="connsiteY13" fmla="*/ 701854 h 2674435"/>
                <a:gd name="connsiteX14" fmla="*/ 3063475 w 3640079"/>
                <a:gd name="connsiteY14" fmla="*/ 822235 h 2674435"/>
                <a:gd name="connsiteX15" fmla="*/ 3043379 w 3640079"/>
                <a:gd name="connsiteY15" fmla="*/ 377456 h 2674435"/>
                <a:gd name="connsiteX16" fmla="*/ 3225853 w 3640079"/>
                <a:gd name="connsiteY16" fmla="*/ 261599 h 2674435"/>
                <a:gd name="connsiteX17" fmla="*/ 3367779 w 3640079"/>
                <a:gd name="connsiteY17" fmla="*/ 128365 h 2674435"/>
                <a:gd name="connsiteX18" fmla="*/ 3640042 w 3640079"/>
                <a:gd name="connsiteY18" fmla="*/ 872744 h 2674435"/>
                <a:gd name="connsiteX19" fmla="*/ 3191097 w 3640079"/>
                <a:gd name="connsiteY19" fmla="*/ 1686639 h 2674435"/>
                <a:gd name="connsiteX20" fmla="*/ 2809550 w 3640079"/>
                <a:gd name="connsiteY20" fmla="*/ 1695192 h 2674435"/>
                <a:gd name="connsiteX21" fmla="*/ 2761822 w 3640079"/>
                <a:gd name="connsiteY21" fmla="*/ 1678575 h 2674435"/>
                <a:gd name="connsiteX22" fmla="*/ 2756094 w 3640079"/>
                <a:gd name="connsiteY22" fmla="*/ 1705694 h 2674435"/>
                <a:gd name="connsiteX23" fmla="*/ 2461196 w 3640079"/>
                <a:gd name="connsiteY23" fmla="*/ 1944420 h 2674435"/>
                <a:gd name="connsiteX24" fmla="*/ 2203414 w 3640079"/>
                <a:gd name="connsiteY24" fmla="*/ 1828563 h 2674435"/>
                <a:gd name="connsiteX25" fmla="*/ 2191828 w 3640079"/>
                <a:gd name="connsiteY25" fmla="*/ 1979177 h 2674435"/>
                <a:gd name="connsiteX26" fmla="*/ 2307685 w 3640079"/>
                <a:gd name="connsiteY26" fmla="*/ 2225371 h 2674435"/>
                <a:gd name="connsiteX27" fmla="*/ 2301892 w 3640079"/>
                <a:gd name="connsiteY27" fmla="*/ 2358607 h 2674435"/>
                <a:gd name="connsiteX28" fmla="*/ 2327960 w 3640079"/>
                <a:gd name="connsiteY28" fmla="*/ 2523703 h 2674435"/>
                <a:gd name="connsiteX29" fmla="*/ 2136797 w 3640079"/>
                <a:gd name="connsiteY29" fmla="*/ 2593218 h 2674435"/>
                <a:gd name="connsiteX30" fmla="*/ 1838464 w 3640079"/>
                <a:gd name="connsiteY30" fmla="*/ 2529496 h 2674435"/>
                <a:gd name="connsiteX31" fmla="*/ 1829359 w 3640079"/>
                <a:gd name="connsiteY31" fmla="*/ 2476073 h 2674435"/>
                <a:gd name="connsiteX32" fmla="*/ 1828881 w 3640079"/>
                <a:gd name="connsiteY32" fmla="*/ 2459943 h 2674435"/>
                <a:gd name="connsiteX33" fmla="*/ 1784032 w 3640079"/>
                <a:gd name="connsiteY33" fmla="*/ 2502455 h 2674435"/>
                <a:gd name="connsiteX34" fmla="*/ 1502480 w 3640079"/>
                <a:gd name="connsiteY34" fmla="*/ 2674316 h 2674435"/>
                <a:gd name="connsiteX35" fmla="*/ 1221527 w 3640079"/>
                <a:gd name="connsiteY35" fmla="*/ 2335436 h 2674435"/>
                <a:gd name="connsiteX36" fmla="*/ 1351865 w 3640079"/>
                <a:gd name="connsiteY36" fmla="*/ 2193511 h 2674435"/>
                <a:gd name="connsiteX37" fmla="*/ 1053534 w 3640079"/>
                <a:gd name="connsiteY37" fmla="*/ 2164546 h 2674435"/>
                <a:gd name="connsiteX38" fmla="*/ 1041948 w 3640079"/>
                <a:gd name="connsiteY38" fmla="*/ 2294885 h 2674435"/>
                <a:gd name="connsiteX39" fmla="*/ 966641 w 3640079"/>
                <a:gd name="connsiteY39" fmla="*/ 2422328 h 2674435"/>
                <a:gd name="connsiteX40" fmla="*/ 905816 w 3640079"/>
                <a:gd name="connsiteY40" fmla="*/ 2651145 h 2674435"/>
                <a:gd name="connsiteX41" fmla="*/ 425010 w 3640079"/>
                <a:gd name="connsiteY41" fmla="*/ 2549770 h 2674435"/>
                <a:gd name="connsiteX42" fmla="*/ 436596 w 3640079"/>
                <a:gd name="connsiteY42" fmla="*/ 2381778 h 2674435"/>
                <a:gd name="connsiteX43" fmla="*/ 320739 w 3640079"/>
                <a:gd name="connsiteY43" fmla="*/ 2404949 h 2674435"/>
                <a:gd name="connsiteX44" fmla="*/ 19510 w 3640079"/>
                <a:gd name="connsiteY44" fmla="*/ 2095032 h 2674435"/>
                <a:gd name="connsiteX45" fmla="*/ 201986 w 3640079"/>
                <a:gd name="connsiteY45" fmla="*/ 1776426 h 2674435"/>
                <a:gd name="connsiteX46" fmla="*/ 219364 w 3640079"/>
                <a:gd name="connsiteY46" fmla="*/ 1457819 h 2674435"/>
                <a:gd name="connsiteX47" fmla="*/ 33992 w 3640079"/>
                <a:gd name="connsiteY47" fmla="*/ 1194246 h 2674435"/>
                <a:gd name="connsiteX48" fmla="*/ 230948 w 3640079"/>
                <a:gd name="connsiteY48" fmla="*/ 832193 h 2674435"/>
                <a:gd name="connsiteX49" fmla="*/ 230950 w 3640079"/>
                <a:gd name="connsiteY49" fmla="*/ 1116042 h 2674435"/>
                <a:gd name="connsiteX50" fmla="*/ 1140427 w 3640079"/>
                <a:gd name="connsiteY50" fmla="*/ 539654 h 2674435"/>
                <a:gd name="connsiteX51" fmla="*/ 1409795 w 3640079"/>
                <a:gd name="connsiteY51" fmla="*/ 342697 h 2674435"/>
                <a:gd name="connsiteX52" fmla="*/ 1481703 w 3640079"/>
                <a:gd name="connsiteY52" fmla="*/ 335156 h 2674435"/>
                <a:gd name="connsiteX53" fmla="*/ 1490036 w 3640079"/>
                <a:gd name="connsiteY53" fmla="*/ 317329 h 2674435"/>
                <a:gd name="connsiteX54" fmla="*/ 1719714 w 3640079"/>
                <a:gd name="connsiteY54" fmla="*/ 96502 h 2674435"/>
                <a:gd name="connsiteX55" fmla="*/ 2144676 w 3640079"/>
                <a:gd name="connsiteY55"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436047 w 3640079"/>
                <a:gd name="connsiteY6" fmla="*/ 203727 h 2674435"/>
                <a:gd name="connsiteX7" fmla="*/ 3383355 w 3640079"/>
                <a:gd name="connsiteY7" fmla="*/ 167517 h 2674435"/>
                <a:gd name="connsiteX8" fmla="*/ 2144676 w 3640079"/>
                <a:gd name="connsiteY8" fmla="*/ 551 h 2674435"/>
                <a:gd name="connsiteX9" fmla="*/ 2215002 w 3640079"/>
                <a:gd name="connsiteY9" fmla="*/ 6711 h 2674435"/>
                <a:gd name="connsiteX10" fmla="*/ 2730566 w 3640079"/>
                <a:gd name="connsiteY10" fmla="*/ 357179 h 2674435"/>
                <a:gd name="connsiteX11" fmla="*/ 2944901 w 3640079"/>
                <a:gd name="connsiteY11" fmla="*/ 609168 h 2674435"/>
                <a:gd name="connsiteX12" fmla="*/ 2907248 w 3640079"/>
                <a:gd name="connsiteY12" fmla="*/ 701854 h 2674435"/>
                <a:gd name="connsiteX13" fmla="*/ 3063475 w 3640079"/>
                <a:gd name="connsiteY13" fmla="*/ 822235 h 2674435"/>
                <a:gd name="connsiteX14" fmla="*/ 3043379 w 3640079"/>
                <a:gd name="connsiteY14" fmla="*/ 377456 h 2674435"/>
                <a:gd name="connsiteX15" fmla="*/ 3225853 w 3640079"/>
                <a:gd name="connsiteY15" fmla="*/ 261599 h 2674435"/>
                <a:gd name="connsiteX16" fmla="*/ 3367779 w 3640079"/>
                <a:gd name="connsiteY16" fmla="*/ 128365 h 2674435"/>
                <a:gd name="connsiteX17" fmla="*/ 3640042 w 3640079"/>
                <a:gd name="connsiteY17" fmla="*/ 872744 h 2674435"/>
                <a:gd name="connsiteX18" fmla="*/ 3191097 w 3640079"/>
                <a:gd name="connsiteY18" fmla="*/ 1686639 h 2674435"/>
                <a:gd name="connsiteX19" fmla="*/ 2809550 w 3640079"/>
                <a:gd name="connsiteY19" fmla="*/ 1695192 h 2674435"/>
                <a:gd name="connsiteX20" fmla="*/ 2761822 w 3640079"/>
                <a:gd name="connsiteY20" fmla="*/ 1678575 h 2674435"/>
                <a:gd name="connsiteX21" fmla="*/ 2756094 w 3640079"/>
                <a:gd name="connsiteY21" fmla="*/ 1705694 h 2674435"/>
                <a:gd name="connsiteX22" fmla="*/ 2461196 w 3640079"/>
                <a:gd name="connsiteY22" fmla="*/ 1944420 h 2674435"/>
                <a:gd name="connsiteX23" fmla="*/ 2203414 w 3640079"/>
                <a:gd name="connsiteY23" fmla="*/ 1828563 h 2674435"/>
                <a:gd name="connsiteX24" fmla="*/ 2191828 w 3640079"/>
                <a:gd name="connsiteY24" fmla="*/ 1979177 h 2674435"/>
                <a:gd name="connsiteX25" fmla="*/ 2307685 w 3640079"/>
                <a:gd name="connsiteY25" fmla="*/ 2225371 h 2674435"/>
                <a:gd name="connsiteX26" fmla="*/ 2301892 w 3640079"/>
                <a:gd name="connsiteY26" fmla="*/ 2358607 h 2674435"/>
                <a:gd name="connsiteX27" fmla="*/ 2327960 w 3640079"/>
                <a:gd name="connsiteY27" fmla="*/ 2523703 h 2674435"/>
                <a:gd name="connsiteX28" fmla="*/ 2136797 w 3640079"/>
                <a:gd name="connsiteY28" fmla="*/ 2593218 h 2674435"/>
                <a:gd name="connsiteX29" fmla="*/ 1838464 w 3640079"/>
                <a:gd name="connsiteY29" fmla="*/ 2529496 h 2674435"/>
                <a:gd name="connsiteX30" fmla="*/ 1829359 w 3640079"/>
                <a:gd name="connsiteY30" fmla="*/ 2476073 h 2674435"/>
                <a:gd name="connsiteX31" fmla="*/ 1828881 w 3640079"/>
                <a:gd name="connsiteY31" fmla="*/ 2459943 h 2674435"/>
                <a:gd name="connsiteX32" fmla="*/ 1784032 w 3640079"/>
                <a:gd name="connsiteY32" fmla="*/ 2502455 h 2674435"/>
                <a:gd name="connsiteX33" fmla="*/ 1502480 w 3640079"/>
                <a:gd name="connsiteY33" fmla="*/ 2674316 h 2674435"/>
                <a:gd name="connsiteX34" fmla="*/ 1221527 w 3640079"/>
                <a:gd name="connsiteY34" fmla="*/ 2335436 h 2674435"/>
                <a:gd name="connsiteX35" fmla="*/ 1351865 w 3640079"/>
                <a:gd name="connsiteY35" fmla="*/ 2193511 h 2674435"/>
                <a:gd name="connsiteX36" fmla="*/ 1053534 w 3640079"/>
                <a:gd name="connsiteY36" fmla="*/ 2164546 h 2674435"/>
                <a:gd name="connsiteX37" fmla="*/ 1041948 w 3640079"/>
                <a:gd name="connsiteY37" fmla="*/ 2294885 h 2674435"/>
                <a:gd name="connsiteX38" fmla="*/ 966641 w 3640079"/>
                <a:gd name="connsiteY38" fmla="*/ 2422328 h 2674435"/>
                <a:gd name="connsiteX39" fmla="*/ 905816 w 3640079"/>
                <a:gd name="connsiteY39" fmla="*/ 2651145 h 2674435"/>
                <a:gd name="connsiteX40" fmla="*/ 425010 w 3640079"/>
                <a:gd name="connsiteY40" fmla="*/ 2549770 h 2674435"/>
                <a:gd name="connsiteX41" fmla="*/ 436596 w 3640079"/>
                <a:gd name="connsiteY41" fmla="*/ 2381778 h 2674435"/>
                <a:gd name="connsiteX42" fmla="*/ 320739 w 3640079"/>
                <a:gd name="connsiteY42" fmla="*/ 2404949 h 2674435"/>
                <a:gd name="connsiteX43" fmla="*/ 19510 w 3640079"/>
                <a:gd name="connsiteY43" fmla="*/ 2095032 h 2674435"/>
                <a:gd name="connsiteX44" fmla="*/ 201986 w 3640079"/>
                <a:gd name="connsiteY44" fmla="*/ 1776426 h 2674435"/>
                <a:gd name="connsiteX45" fmla="*/ 219364 w 3640079"/>
                <a:gd name="connsiteY45" fmla="*/ 1457819 h 2674435"/>
                <a:gd name="connsiteX46" fmla="*/ 33992 w 3640079"/>
                <a:gd name="connsiteY46" fmla="*/ 1194246 h 2674435"/>
                <a:gd name="connsiteX47" fmla="*/ 230948 w 3640079"/>
                <a:gd name="connsiteY47" fmla="*/ 832193 h 2674435"/>
                <a:gd name="connsiteX48" fmla="*/ 230950 w 3640079"/>
                <a:gd name="connsiteY48" fmla="*/ 1116042 h 2674435"/>
                <a:gd name="connsiteX49" fmla="*/ 1140427 w 3640079"/>
                <a:gd name="connsiteY49" fmla="*/ 539654 h 2674435"/>
                <a:gd name="connsiteX50" fmla="*/ 1409795 w 3640079"/>
                <a:gd name="connsiteY50" fmla="*/ 342697 h 2674435"/>
                <a:gd name="connsiteX51" fmla="*/ 1481703 w 3640079"/>
                <a:gd name="connsiteY51" fmla="*/ 335156 h 2674435"/>
                <a:gd name="connsiteX52" fmla="*/ 1490036 w 3640079"/>
                <a:gd name="connsiteY52" fmla="*/ 317329 h 2674435"/>
                <a:gd name="connsiteX53" fmla="*/ 1719714 w 3640079"/>
                <a:gd name="connsiteY53" fmla="*/ 96502 h 2674435"/>
                <a:gd name="connsiteX54" fmla="*/ 2144676 w 3640079"/>
                <a:gd name="connsiteY54"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431542 w 3640079"/>
                <a:gd name="connsiteY5" fmla="*/ 201651 h 2674435"/>
                <a:gd name="connsiteX6" fmla="*/ 3383355 w 3640079"/>
                <a:gd name="connsiteY6" fmla="*/ 167517 h 2674435"/>
                <a:gd name="connsiteX7" fmla="*/ 2144676 w 3640079"/>
                <a:gd name="connsiteY7" fmla="*/ 551 h 2674435"/>
                <a:gd name="connsiteX8" fmla="*/ 2215002 w 3640079"/>
                <a:gd name="connsiteY8" fmla="*/ 6711 h 2674435"/>
                <a:gd name="connsiteX9" fmla="*/ 2730566 w 3640079"/>
                <a:gd name="connsiteY9" fmla="*/ 357179 h 2674435"/>
                <a:gd name="connsiteX10" fmla="*/ 2944901 w 3640079"/>
                <a:gd name="connsiteY10" fmla="*/ 609168 h 2674435"/>
                <a:gd name="connsiteX11" fmla="*/ 2907248 w 3640079"/>
                <a:gd name="connsiteY11" fmla="*/ 701854 h 2674435"/>
                <a:gd name="connsiteX12" fmla="*/ 3063475 w 3640079"/>
                <a:gd name="connsiteY12" fmla="*/ 822235 h 2674435"/>
                <a:gd name="connsiteX13" fmla="*/ 3043379 w 3640079"/>
                <a:gd name="connsiteY13" fmla="*/ 377456 h 2674435"/>
                <a:gd name="connsiteX14" fmla="*/ 3225853 w 3640079"/>
                <a:gd name="connsiteY14" fmla="*/ 261599 h 2674435"/>
                <a:gd name="connsiteX15" fmla="*/ 3367779 w 3640079"/>
                <a:gd name="connsiteY15" fmla="*/ 128365 h 2674435"/>
                <a:gd name="connsiteX16" fmla="*/ 3640042 w 3640079"/>
                <a:gd name="connsiteY16" fmla="*/ 872744 h 2674435"/>
                <a:gd name="connsiteX17" fmla="*/ 3191097 w 3640079"/>
                <a:gd name="connsiteY17" fmla="*/ 1686639 h 2674435"/>
                <a:gd name="connsiteX18" fmla="*/ 2809550 w 3640079"/>
                <a:gd name="connsiteY18" fmla="*/ 1695192 h 2674435"/>
                <a:gd name="connsiteX19" fmla="*/ 2761822 w 3640079"/>
                <a:gd name="connsiteY19" fmla="*/ 1678575 h 2674435"/>
                <a:gd name="connsiteX20" fmla="*/ 2756094 w 3640079"/>
                <a:gd name="connsiteY20" fmla="*/ 1705694 h 2674435"/>
                <a:gd name="connsiteX21" fmla="*/ 2461196 w 3640079"/>
                <a:gd name="connsiteY21" fmla="*/ 1944420 h 2674435"/>
                <a:gd name="connsiteX22" fmla="*/ 2203414 w 3640079"/>
                <a:gd name="connsiteY22" fmla="*/ 1828563 h 2674435"/>
                <a:gd name="connsiteX23" fmla="*/ 2191828 w 3640079"/>
                <a:gd name="connsiteY23" fmla="*/ 1979177 h 2674435"/>
                <a:gd name="connsiteX24" fmla="*/ 2307685 w 3640079"/>
                <a:gd name="connsiteY24" fmla="*/ 2225371 h 2674435"/>
                <a:gd name="connsiteX25" fmla="*/ 2301892 w 3640079"/>
                <a:gd name="connsiteY25" fmla="*/ 2358607 h 2674435"/>
                <a:gd name="connsiteX26" fmla="*/ 2327960 w 3640079"/>
                <a:gd name="connsiteY26" fmla="*/ 2523703 h 2674435"/>
                <a:gd name="connsiteX27" fmla="*/ 2136797 w 3640079"/>
                <a:gd name="connsiteY27" fmla="*/ 2593218 h 2674435"/>
                <a:gd name="connsiteX28" fmla="*/ 1838464 w 3640079"/>
                <a:gd name="connsiteY28" fmla="*/ 2529496 h 2674435"/>
                <a:gd name="connsiteX29" fmla="*/ 1829359 w 3640079"/>
                <a:gd name="connsiteY29" fmla="*/ 2476073 h 2674435"/>
                <a:gd name="connsiteX30" fmla="*/ 1828881 w 3640079"/>
                <a:gd name="connsiteY30" fmla="*/ 2459943 h 2674435"/>
                <a:gd name="connsiteX31" fmla="*/ 1784032 w 3640079"/>
                <a:gd name="connsiteY31" fmla="*/ 2502455 h 2674435"/>
                <a:gd name="connsiteX32" fmla="*/ 1502480 w 3640079"/>
                <a:gd name="connsiteY32" fmla="*/ 2674316 h 2674435"/>
                <a:gd name="connsiteX33" fmla="*/ 1221527 w 3640079"/>
                <a:gd name="connsiteY33" fmla="*/ 2335436 h 2674435"/>
                <a:gd name="connsiteX34" fmla="*/ 1351865 w 3640079"/>
                <a:gd name="connsiteY34" fmla="*/ 2193511 h 2674435"/>
                <a:gd name="connsiteX35" fmla="*/ 1053534 w 3640079"/>
                <a:gd name="connsiteY35" fmla="*/ 2164546 h 2674435"/>
                <a:gd name="connsiteX36" fmla="*/ 1041948 w 3640079"/>
                <a:gd name="connsiteY36" fmla="*/ 2294885 h 2674435"/>
                <a:gd name="connsiteX37" fmla="*/ 966641 w 3640079"/>
                <a:gd name="connsiteY37" fmla="*/ 2422328 h 2674435"/>
                <a:gd name="connsiteX38" fmla="*/ 905816 w 3640079"/>
                <a:gd name="connsiteY38" fmla="*/ 2651145 h 2674435"/>
                <a:gd name="connsiteX39" fmla="*/ 425010 w 3640079"/>
                <a:gd name="connsiteY39" fmla="*/ 2549770 h 2674435"/>
                <a:gd name="connsiteX40" fmla="*/ 436596 w 3640079"/>
                <a:gd name="connsiteY40" fmla="*/ 2381778 h 2674435"/>
                <a:gd name="connsiteX41" fmla="*/ 320739 w 3640079"/>
                <a:gd name="connsiteY41" fmla="*/ 2404949 h 2674435"/>
                <a:gd name="connsiteX42" fmla="*/ 19510 w 3640079"/>
                <a:gd name="connsiteY42" fmla="*/ 2095032 h 2674435"/>
                <a:gd name="connsiteX43" fmla="*/ 201986 w 3640079"/>
                <a:gd name="connsiteY43" fmla="*/ 1776426 h 2674435"/>
                <a:gd name="connsiteX44" fmla="*/ 219364 w 3640079"/>
                <a:gd name="connsiteY44" fmla="*/ 1457819 h 2674435"/>
                <a:gd name="connsiteX45" fmla="*/ 33992 w 3640079"/>
                <a:gd name="connsiteY45" fmla="*/ 1194246 h 2674435"/>
                <a:gd name="connsiteX46" fmla="*/ 230948 w 3640079"/>
                <a:gd name="connsiteY46" fmla="*/ 832193 h 2674435"/>
                <a:gd name="connsiteX47" fmla="*/ 230950 w 3640079"/>
                <a:gd name="connsiteY47" fmla="*/ 1116042 h 2674435"/>
                <a:gd name="connsiteX48" fmla="*/ 1140427 w 3640079"/>
                <a:gd name="connsiteY48" fmla="*/ 539654 h 2674435"/>
                <a:gd name="connsiteX49" fmla="*/ 1409795 w 3640079"/>
                <a:gd name="connsiteY49" fmla="*/ 342697 h 2674435"/>
                <a:gd name="connsiteX50" fmla="*/ 1481703 w 3640079"/>
                <a:gd name="connsiteY50" fmla="*/ 335156 h 2674435"/>
                <a:gd name="connsiteX51" fmla="*/ 1490036 w 3640079"/>
                <a:gd name="connsiteY51" fmla="*/ 317329 h 2674435"/>
                <a:gd name="connsiteX52" fmla="*/ 1719714 w 3640079"/>
                <a:gd name="connsiteY52" fmla="*/ 96502 h 2674435"/>
                <a:gd name="connsiteX53" fmla="*/ 2144676 w 3640079"/>
                <a:gd name="connsiteY53"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427988 w 3640079"/>
                <a:gd name="connsiteY4" fmla="*/ 197346 h 2674435"/>
                <a:gd name="connsiteX5" fmla="*/ 3383355 w 3640079"/>
                <a:gd name="connsiteY5" fmla="*/ 167517 h 2674435"/>
                <a:gd name="connsiteX6" fmla="*/ 2144676 w 3640079"/>
                <a:gd name="connsiteY6" fmla="*/ 551 h 2674435"/>
                <a:gd name="connsiteX7" fmla="*/ 2215002 w 3640079"/>
                <a:gd name="connsiteY7" fmla="*/ 6711 h 2674435"/>
                <a:gd name="connsiteX8" fmla="*/ 2730566 w 3640079"/>
                <a:gd name="connsiteY8" fmla="*/ 357179 h 2674435"/>
                <a:gd name="connsiteX9" fmla="*/ 2944901 w 3640079"/>
                <a:gd name="connsiteY9" fmla="*/ 609168 h 2674435"/>
                <a:gd name="connsiteX10" fmla="*/ 2907248 w 3640079"/>
                <a:gd name="connsiteY10" fmla="*/ 701854 h 2674435"/>
                <a:gd name="connsiteX11" fmla="*/ 3063475 w 3640079"/>
                <a:gd name="connsiteY11" fmla="*/ 822235 h 2674435"/>
                <a:gd name="connsiteX12" fmla="*/ 3043379 w 3640079"/>
                <a:gd name="connsiteY12" fmla="*/ 377456 h 2674435"/>
                <a:gd name="connsiteX13" fmla="*/ 3225853 w 3640079"/>
                <a:gd name="connsiteY13" fmla="*/ 261599 h 2674435"/>
                <a:gd name="connsiteX14" fmla="*/ 3367779 w 3640079"/>
                <a:gd name="connsiteY14" fmla="*/ 128365 h 2674435"/>
                <a:gd name="connsiteX15" fmla="*/ 3640042 w 3640079"/>
                <a:gd name="connsiteY15" fmla="*/ 872744 h 2674435"/>
                <a:gd name="connsiteX16" fmla="*/ 3191097 w 3640079"/>
                <a:gd name="connsiteY16" fmla="*/ 1686639 h 2674435"/>
                <a:gd name="connsiteX17" fmla="*/ 2809550 w 3640079"/>
                <a:gd name="connsiteY17" fmla="*/ 1695192 h 2674435"/>
                <a:gd name="connsiteX18" fmla="*/ 2761822 w 3640079"/>
                <a:gd name="connsiteY18" fmla="*/ 1678575 h 2674435"/>
                <a:gd name="connsiteX19" fmla="*/ 2756094 w 3640079"/>
                <a:gd name="connsiteY19" fmla="*/ 1705694 h 2674435"/>
                <a:gd name="connsiteX20" fmla="*/ 2461196 w 3640079"/>
                <a:gd name="connsiteY20" fmla="*/ 1944420 h 2674435"/>
                <a:gd name="connsiteX21" fmla="*/ 2203414 w 3640079"/>
                <a:gd name="connsiteY21" fmla="*/ 1828563 h 2674435"/>
                <a:gd name="connsiteX22" fmla="*/ 2191828 w 3640079"/>
                <a:gd name="connsiteY22" fmla="*/ 1979177 h 2674435"/>
                <a:gd name="connsiteX23" fmla="*/ 2307685 w 3640079"/>
                <a:gd name="connsiteY23" fmla="*/ 2225371 h 2674435"/>
                <a:gd name="connsiteX24" fmla="*/ 2301892 w 3640079"/>
                <a:gd name="connsiteY24" fmla="*/ 2358607 h 2674435"/>
                <a:gd name="connsiteX25" fmla="*/ 2327960 w 3640079"/>
                <a:gd name="connsiteY25" fmla="*/ 2523703 h 2674435"/>
                <a:gd name="connsiteX26" fmla="*/ 2136797 w 3640079"/>
                <a:gd name="connsiteY26" fmla="*/ 2593218 h 2674435"/>
                <a:gd name="connsiteX27" fmla="*/ 1838464 w 3640079"/>
                <a:gd name="connsiteY27" fmla="*/ 2529496 h 2674435"/>
                <a:gd name="connsiteX28" fmla="*/ 1829359 w 3640079"/>
                <a:gd name="connsiteY28" fmla="*/ 2476073 h 2674435"/>
                <a:gd name="connsiteX29" fmla="*/ 1828881 w 3640079"/>
                <a:gd name="connsiteY29" fmla="*/ 2459943 h 2674435"/>
                <a:gd name="connsiteX30" fmla="*/ 1784032 w 3640079"/>
                <a:gd name="connsiteY30" fmla="*/ 2502455 h 2674435"/>
                <a:gd name="connsiteX31" fmla="*/ 1502480 w 3640079"/>
                <a:gd name="connsiteY31" fmla="*/ 2674316 h 2674435"/>
                <a:gd name="connsiteX32" fmla="*/ 1221527 w 3640079"/>
                <a:gd name="connsiteY32" fmla="*/ 2335436 h 2674435"/>
                <a:gd name="connsiteX33" fmla="*/ 1351865 w 3640079"/>
                <a:gd name="connsiteY33" fmla="*/ 2193511 h 2674435"/>
                <a:gd name="connsiteX34" fmla="*/ 1053534 w 3640079"/>
                <a:gd name="connsiteY34" fmla="*/ 2164546 h 2674435"/>
                <a:gd name="connsiteX35" fmla="*/ 1041948 w 3640079"/>
                <a:gd name="connsiteY35" fmla="*/ 2294885 h 2674435"/>
                <a:gd name="connsiteX36" fmla="*/ 966641 w 3640079"/>
                <a:gd name="connsiteY36" fmla="*/ 2422328 h 2674435"/>
                <a:gd name="connsiteX37" fmla="*/ 905816 w 3640079"/>
                <a:gd name="connsiteY37" fmla="*/ 2651145 h 2674435"/>
                <a:gd name="connsiteX38" fmla="*/ 425010 w 3640079"/>
                <a:gd name="connsiteY38" fmla="*/ 2549770 h 2674435"/>
                <a:gd name="connsiteX39" fmla="*/ 436596 w 3640079"/>
                <a:gd name="connsiteY39" fmla="*/ 2381778 h 2674435"/>
                <a:gd name="connsiteX40" fmla="*/ 320739 w 3640079"/>
                <a:gd name="connsiteY40" fmla="*/ 2404949 h 2674435"/>
                <a:gd name="connsiteX41" fmla="*/ 19510 w 3640079"/>
                <a:gd name="connsiteY41" fmla="*/ 2095032 h 2674435"/>
                <a:gd name="connsiteX42" fmla="*/ 201986 w 3640079"/>
                <a:gd name="connsiteY42" fmla="*/ 1776426 h 2674435"/>
                <a:gd name="connsiteX43" fmla="*/ 219364 w 3640079"/>
                <a:gd name="connsiteY43" fmla="*/ 1457819 h 2674435"/>
                <a:gd name="connsiteX44" fmla="*/ 33992 w 3640079"/>
                <a:gd name="connsiteY44" fmla="*/ 1194246 h 2674435"/>
                <a:gd name="connsiteX45" fmla="*/ 230948 w 3640079"/>
                <a:gd name="connsiteY45" fmla="*/ 832193 h 2674435"/>
                <a:gd name="connsiteX46" fmla="*/ 230950 w 3640079"/>
                <a:gd name="connsiteY46" fmla="*/ 1116042 h 2674435"/>
                <a:gd name="connsiteX47" fmla="*/ 1140427 w 3640079"/>
                <a:gd name="connsiteY47" fmla="*/ 539654 h 2674435"/>
                <a:gd name="connsiteX48" fmla="*/ 1409795 w 3640079"/>
                <a:gd name="connsiteY48" fmla="*/ 342697 h 2674435"/>
                <a:gd name="connsiteX49" fmla="*/ 1481703 w 3640079"/>
                <a:gd name="connsiteY49" fmla="*/ 335156 h 2674435"/>
                <a:gd name="connsiteX50" fmla="*/ 1490036 w 3640079"/>
                <a:gd name="connsiteY50" fmla="*/ 317329 h 2674435"/>
                <a:gd name="connsiteX51" fmla="*/ 1719714 w 3640079"/>
                <a:gd name="connsiteY51" fmla="*/ 96502 h 2674435"/>
                <a:gd name="connsiteX52" fmla="*/ 2144676 w 3640079"/>
                <a:gd name="connsiteY52" fmla="*/ 551 h 2674435"/>
                <a:gd name="connsiteX0" fmla="*/ 3383355 w 3640079"/>
                <a:gd name="connsiteY0" fmla="*/ 167517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3383355 w 3640079"/>
                <a:gd name="connsiteY4" fmla="*/ 167517 h 2674435"/>
                <a:gd name="connsiteX5" fmla="*/ 2144676 w 3640079"/>
                <a:gd name="connsiteY5" fmla="*/ 551 h 2674435"/>
                <a:gd name="connsiteX6" fmla="*/ 2215002 w 3640079"/>
                <a:gd name="connsiteY6" fmla="*/ 6711 h 2674435"/>
                <a:gd name="connsiteX7" fmla="*/ 2730566 w 3640079"/>
                <a:gd name="connsiteY7" fmla="*/ 357179 h 2674435"/>
                <a:gd name="connsiteX8" fmla="*/ 2944901 w 3640079"/>
                <a:gd name="connsiteY8" fmla="*/ 609168 h 2674435"/>
                <a:gd name="connsiteX9" fmla="*/ 2907248 w 3640079"/>
                <a:gd name="connsiteY9" fmla="*/ 701854 h 2674435"/>
                <a:gd name="connsiteX10" fmla="*/ 3063475 w 3640079"/>
                <a:gd name="connsiteY10" fmla="*/ 822235 h 2674435"/>
                <a:gd name="connsiteX11" fmla="*/ 3043379 w 3640079"/>
                <a:gd name="connsiteY11" fmla="*/ 377456 h 2674435"/>
                <a:gd name="connsiteX12" fmla="*/ 3225853 w 3640079"/>
                <a:gd name="connsiteY12" fmla="*/ 261599 h 2674435"/>
                <a:gd name="connsiteX13" fmla="*/ 3367779 w 3640079"/>
                <a:gd name="connsiteY13" fmla="*/ 128365 h 2674435"/>
                <a:gd name="connsiteX14" fmla="*/ 3640042 w 3640079"/>
                <a:gd name="connsiteY14" fmla="*/ 872744 h 2674435"/>
                <a:gd name="connsiteX15" fmla="*/ 3191097 w 3640079"/>
                <a:gd name="connsiteY15" fmla="*/ 1686639 h 2674435"/>
                <a:gd name="connsiteX16" fmla="*/ 2809550 w 3640079"/>
                <a:gd name="connsiteY16" fmla="*/ 1695192 h 2674435"/>
                <a:gd name="connsiteX17" fmla="*/ 2761822 w 3640079"/>
                <a:gd name="connsiteY17" fmla="*/ 1678575 h 2674435"/>
                <a:gd name="connsiteX18" fmla="*/ 2756094 w 3640079"/>
                <a:gd name="connsiteY18" fmla="*/ 1705694 h 2674435"/>
                <a:gd name="connsiteX19" fmla="*/ 2461196 w 3640079"/>
                <a:gd name="connsiteY19" fmla="*/ 1944420 h 2674435"/>
                <a:gd name="connsiteX20" fmla="*/ 2203414 w 3640079"/>
                <a:gd name="connsiteY20" fmla="*/ 1828563 h 2674435"/>
                <a:gd name="connsiteX21" fmla="*/ 2191828 w 3640079"/>
                <a:gd name="connsiteY21" fmla="*/ 1979177 h 2674435"/>
                <a:gd name="connsiteX22" fmla="*/ 2307685 w 3640079"/>
                <a:gd name="connsiteY22" fmla="*/ 2225371 h 2674435"/>
                <a:gd name="connsiteX23" fmla="*/ 2301892 w 3640079"/>
                <a:gd name="connsiteY23" fmla="*/ 2358607 h 2674435"/>
                <a:gd name="connsiteX24" fmla="*/ 2327960 w 3640079"/>
                <a:gd name="connsiteY24" fmla="*/ 2523703 h 2674435"/>
                <a:gd name="connsiteX25" fmla="*/ 2136797 w 3640079"/>
                <a:gd name="connsiteY25" fmla="*/ 2593218 h 2674435"/>
                <a:gd name="connsiteX26" fmla="*/ 1838464 w 3640079"/>
                <a:gd name="connsiteY26" fmla="*/ 2529496 h 2674435"/>
                <a:gd name="connsiteX27" fmla="*/ 1829359 w 3640079"/>
                <a:gd name="connsiteY27" fmla="*/ 2476073 h 2674435"/>
                <a:gd name="connsiteX28" fmla="*/ 1828881 w 3640079"/>
                <a:gd name="connsiteY28" fmla="*/ 2459943 h 2674435"/>
                <a:gd name="connsiteX29" fmla="*/ 1784032 w 3640079"/>
                <a:gd name="connsiteY29" fmla="*/ 2502455 h 2674435"/>
                <a:gd name="connsiteX30" fmla="*/ 1502480 w 3640079"/>
                <a:gd name="connsiteY30" fmla="*/ 2674316 h 2674435"/>
                <a:gd name="connsiteX31" fmla="*/ 1221527 w 3640079"/>
                <a:gd name="connsiteY31" fmla="*/ 2335436 h 2674435"/>
                <a:gd name="connsiteX32" fmla="*/ 1351865 w 3640079"/>
                <a:gd name="connsiteY32" fmla="*/ 2193511 h 2674435"/>
                <a:gd name="connsiteX33" fmla="*/ 1053534 w 3640079"/>
                <a:gd name="connsiteY33" fmla="*/ 2164546 h 2674435"/>
                <a:gd name="connsiteX34" fmla="*/ 1041948 w 3640079"/>
                <a:gd name="connsiteY34" fmla="*/ 2294885 h 2674435"/>
                <a:gd name="connsiteX35" fmla="*/ 966641 w 3640079"/>
                <a:gd name="connsiteY35" fmla="*/ 2422328 h 2674435"/>
                <a:gd name="connsiteX36" fmla="*/ 905816 w 3640079"/>
                <a:gd name="connsiteY36" fmla="*/ 2651145 h 2674435"/>
                <a:gd name="connsiteX37" fmla="*/ 425010 w 3640079"/>
                <a:gd name="connsiteY37" fmla="*/ 2549770 h 2674435"/>
                <a:gd name="connsiteX38" fmla="*/ 436596 w 3640079"/>
                <a:gd name="connsiteY38" fmla="*/ 2381778 h 2674435"/>
                <a:gd name="connsiteX39" fmla="*/ 320739 w 3640079"/>
                <a:gd name="connsiteY39" fmla="*/ 2404949 h 2674435"/>
                <a:gd name="connsiteX40" fmla="*/ 19510 w 3640079"/>
                <a:gd name="connsiteY40" fmla="*/ 2095032 h 2674435"/>
                <a:gd name="connsiteX41" fmla="*/ 201986 w 3640079"/>
                <a:gd name="connsiteY41" fmla="*/ 1776426 h 2674435"/>
                <a:gd name="connsiteX42" fmla="*/ 219364 w 3640079"/>
                <a:gd name="connsiteY42" fmla="*/ 1457819 h 2674435"/>
                <a:gd name="connsiteX43" fmla="*/ 33992 w 3640079"/>
                <a:gd name="connsiteY43" fmla="*/ 1194246 h 2674435"/>
                <a:gd name="connsiteX44" fmla="*/ 230948 w 3640079"/>
                <a:gd name="connsiteY44" fmla="*/ 832193 h 2674435"/>
                <a:gd name="connsiteX45" fmla="*/ 230950 w 3640079"/>
                <a:gd name="connsiteY45" fmla="*/ 1116042 h 2674435"/>
                <a:gd name="connsiteX46" fmla="*/ 1140427 w 3640079"/>
                <a:gd name="connsiteY46" fmla="*/ 539654 h 2674435"/>
                <a:gd name="connsiteX47" fmla="*/ 1409795 w 3640079"/>
                <a:gd name="connsiteY47" fmla="*/ 342697 h 2674435"/>
                <a:gd name="connsiteX48" fmla="*/ 1481703 w 3640079"/>
                <a:gd name="connsiteY48" fmla="*/ 335156 h 2674435"/>
                <a:gd name="connsiteX49" fmla="*/ 1490036 w 3640079"/>
                <a:gd name="connsiteY49" fmla="*/ 317329 h 2674435"/>
                <a:gd name="connsiteX50" fmla="*/ 1719714 w 3640079"/>
                <a:gd name="connsiteY50" fmla="*/ 96502 h 2674435"/>
                <a:gd name="connsiteX51" fmla="*/ 2144676 w 3640079"/>
                <a:gd name="connsiteY51" fmla="*/ 551 h 2674435"/>
                <a:gd name="connsiteX0" fmla="*/ 3380966 w 3640079"/>
                <a:gd name="connsiteY0" fmla="*/ 168005 h 2674435"/>
                <a:gd name="connsiteX1" fmla="*/ 3366280 w 3640079"/>
                <a:gd name="connsiteY1" fmla="*/ 168960 h 2674435"/>
                <a:gd name="connsiteX2" fmla="*/ 3365819 w 3640079"/>
                <a:gd name="connsiteY2" fmla="*/ 169285 h 2674435"/>
                <a:gd name="connsiteX3" fmla="*/ 3380966 w 3640079"/>
                <a:gd name="connsiteY3" fmla="*/ 168005 h 2674435"/>
                <a:gd name="connsiteX4" fmla="*/ 2144676 w 3640079"/>
                <a:gd name="connsiteY4" fmla="*/ 551 h 2674435"/>
                <a:gd name="connsiteX5" fmla="*/ 2215002 w 3640079"/>
                <a:gd name="connsiteY5" fmla="*/ 6711 h 2674435"/>
                <a:gd name="connsiteX6" fmla="*/ 2730566 w 3640079"/>
                <a:gd name="connsiteY6" fmla="*/ 357179 h 2674435"/>
                <a:gd name="connsiteX7" fmla="*/ 2944901 w 3640079"/>
                <a:gd name="connsiteY7" fmla="*/ 609168 h 2674435"/>
                <a:gd name="connsiteX8" fmla="*/ 2907248 w 3640079"/>
                <a:gd name="connsiteY8" fmla="*/ 701854 h 2674435"/>
                <a:gd name="connsiteX9" fmla="*/ 3063475 w 3640079"/>
                <a:gd name="connsiteY9" fmla="*/ 822235 h 2674435"/>
                <a:gd name="connsiteX10" fmla="*/ 3043379 w 3640079"/>
                <a:gd name="connsiteY10" fmla="*/ 377456 h 2674435"/>
                <a:gd name="connsiteX11" fmla="*/ 3225853 w 3640079"/>
                <a:gd name="connsiteY11" fmla="*/ 261599 h 2674435"/>
                <a:gd name="connsiteX12" fmla="*/ 3367779 w 3640079"/>
                <a:gd name="connsiteY12" fmla="*/ 128365 h 2674435"/>
                <a:gd name="connsiteX13" fmla="*/ 3640042 w 3640079"/>
                <a:gd name="connsiteY13" fmla="*/ 872744 h 2674435"/>
                <a:gd name="connsiteX14" fmla="*/ 3191097 w 3640079"/>
                <a:gd name="connsiteY14" fmla="*/ 1686639 h 2674435"/>
                <a:gd name="connsiteX15" fmla="*/ 2809550 w 3640079"/>
                <a:gd name="connsiteY15" fmla="*/ 1695192 h 2674435"/>
                <a:gd name="connsiteX16" fmla="*/ 2761822 w 3640079"/>
                <a:gd name="connsiteY16" fmla="*/ 1678575 h 2674435"/>
                <a:gd name="connsiteX17" fmla="*/ 2756094 w 3640079"/>
                <a:gd name="connsiteY17" fmla="*/ 1705694 h 2674435"/>
                <a:gd name="connsiteX18" fmla="*/ 2461196 w 3640079"/>
                <a:gd name="connsiteY18" fmla="*/ 1944420 h 2674435"/>
                <a:gd name="connsiteX19" fmla="*/ 2203414 w 3640079"/>
                <a:gd name="connsiteY19" fmla="*/ 1828563 h 2674435"/>
                <a:gd name="connsiteX20" fmla="*/ 2191828 w 3640079"/>
                <a:gd name="connsiteY20" fmla="*/ 1979177 h 2674435"/>
                <a:gd name="connsiteX21" fmla="*/ 2307685 w 3640079"/>
                <a:gd name="connsiteY21" fmla="*/ 2225371 h 2674435"/>
                <a:gd name="connsiteX22" fmla="*/ 2301892 w 3640079"/>
                <a:gd name="connsiteY22" fmla="*/ 2358607 h 2674435"/>
                <a:gd name="connsiteX23" fmla="*/ 2327960 w 3640079"/>
                <a:gd name="connsiteY23" fmla="*/ 2523703 h 2674435"/>
                <a:gd name="connsiteX24" fmla="*/ 2136797 w 3640079"/>
                <a:gd name="connsiteY24" fmla="*/ 2593218 h 2674435"/>
                <a:gd name="connsiteX25" fmla="*/ 1838464 w 3640079"/>
                <a:gd name="connsiteY25" fmla="*/ 2529496 h 2674435"/>
                <a:gd name="connsiteX26" fmla="*/ 1829359 w 3640079"/>
                <a:gd name="connsiteY26" fmla="*/ 2476073 h 2674435"/>
                <a:gd name="connsiteX27" fmla="*/ 1828881 w 3640079"/>
                <a:gd name="connsiteY27" fmla="*/ 2459943 h 2674435"/>
                <a:gd name="connsiteX28" fmla="*/ 1784032 w 3640079"/>
                <a:gd name="connsiteY28" fmla="*/ 2502455 h 2674435"/>
                <a:gd name="connsiteX29" fmla="*/ 1502480 w 3640079"/>
                <a:gd name="connsiteY29" fmla="*/ 2674316 h 2674435"/>
                <a:gd name="connsiteX30" fmla="*/ 1221527 w 3640079"/>
                <a:gd name="connsiteY30" fmla="*/ 2335436 h 2674435"/>
                <a:gd name="connsiteX31" fmla="*/ 1351865 w 3640079"/>
                <a:gd name="connsiteY31" fmla="*/ 2193511 h 2674435"/>
                <a:gd name="connsiteX32" fmla="*/ 1053534 w 3640079"/>
                <a:gd name="connsiteY32" fmla="*/ 2164546 h 2674435"/>
                <a:gd name="connsiteX33" fmla="*/ 1041948 w 3640079"/>
                <a:gd name="connsiteY33" fmla="*/ 2294885 h 2674435"/>
                <a:gd name="connsiteX34" fmla="*/ 966641 w 3640079"/>
                <a:gd name="connsiteY34" fmla="*/ 2422328 h 2674435"/>
                <a:gd name="connsiteX35" fmla="*/ 905816 w 3640079"/>
                <a:gd name="connsiteY35" fmla="*/ 2651145 h 2674435"/>
                <a:gd name="connsiteX36" fmla="*/ 425010 w 3640079"/>
                <a:gd name="connsiteY36" fmla="*/ 2549770 h 2674435"/>
                <a:gd name="connsiteX37" fmla="*/ 436596 w 3640079"/>
                <a:gd name="connsiteY37" fmla="*/ 2381778 h 2674435"/>
                <a:gd name="connsiteX38" fmla="*/ 320739 w 3640079"/>
                <a:gd name="connsiteY38" fmla="*/ 2404949 h 2674435"/>
                <a:gd name="connsiteX39" fmla="*/ 19510 w 3640079"/>
                <a:gd name="connsiteY39" fmla="*/ 2095032 h 2674435"/>
                <a:gd name="connsiteX40" fmla="*/ 201986 w 3640079"/>
                <a:gd name="connsiteY40" fmla="*/ 1776426 h 2674435"/>
                <a:gd name="connsiteX41" fmla="*/ 219364 w 3640079"/>
                <a:gd name="connsiteY41" fmla="*/ 1457819 h 2674435"/>
                <a:gd name="connsiteX42" fmla="*/ 33992 w 3640079"/>
                <a:gd name="connsiteY42" fmla="*/ 1194246 h 2674435"/>
                <a:gd name="connsiteX43" fmla="*/ 230948 w 3640079"/>
                <a:gd name="connsiteY43" fmla="*/ 832193 h 2674435"/>
                <a:gd name="connsiteX44" fmla="*/ 230950 w 3640079"/>
                <a:gd name="connsiteY44" fmla="*/ 1116042 h 2674435"/>
                <a:gd name="connsiteX45" fmla="*/ 1140427 w 3640079"/>
                <a:gd name="connsiteY45" fmla="*/ 539654 h 2674435"/>
                <a:gd name="connsiteX46" fmla="*/ 1409795 w 3640079"/>
                <a:gd name="connsiteY46" fmla="*/ 342697 h 2674435"/>
                <a:gd name="connsiteX47" fmla="*/ 1481703 w 3640079"/>
                <a:gd name="connsiteY47" fmla="*/ 335156 h 2674435"/>
                <a:gd name="connsiteX48" fmla="*/ 1490036 w 3640079"/>
                <a:gd name="connsiteY48" fmla="*/ 317329 h 2674435"/>
                <a:gd name="connsiteX49" fmla="*/ 1719714 w 3640079"/>
                <a:gd name="connsiteY49" fmla="*/ 96502 h 2674435"/>
                <a:gd name="connsiteX50" fmla="*/ 2144676 w 3640079"/>
                <a:gd name="connsiteY50" fmla="*/ 551 h 2674435"/>
                <a:gd name="connsiteX0" fmla="*/ 3365819 w 3640079"/>
                <a:gd name="connsiteY0" fmla="*/ 169285 h 2674435"/>
                <a:gd name="connsiteX1" fmla="*/ 3366280 w 3640079"/>
                <a:gd name="connsiteY1" fmla="*/ 168960 h 2674435"/>
                <a:gd name="connsiteX2" fmla="*/ 3365819 w 3640079"/>
                <a:gd name="connsiteY2" fmla="*/ 169285 h 2674435"/>
                <a:gd name="connsiteX3" fmla="*/ 2144676 w 3640079"/>
                <a:gd name="connsiteY3" fmla="*/ 551 h 2674435"/>
                <a:gd name="connsiteX4" fmla="*/ 2215002 w 3640079"/>
                <a:gd name="connsiteY4" fmla="*/ 6711 h 2674435"/>
                <a:gd name="connsiteX5" fmla="*/ 2730566 w 3640079"/>
                <a:gd name="connsiteY5" fmla="*/ 357179 h 2674435"/>
                <a:gd name="connsiteX6" fmla="*/ 2944901 w 3640079"/>
                <a:gd name="connsiteY6" fmla="*/ 609168 h 2674435"/>
                <a:gd name="connsiteX7" fmla="*/ 2907248 w 3640079"/>
                <a:gd name="connsiteY7" fmla="*/ 701854 h 2674435"/>
                <a:gd name="connsiteX8" fmla="*/ 3063475 w 3640079"/>
                <a:gd name="connsiteY8" fmla="*/ 822235 h 2674435"/>
                <a:gd name="connsiteX9" fmla="*/ 3043379 w 3640079"/>
                <a:gd name="connsiteY9" fmla="*/ 377456 h 2674435"/>
                <a:gd name="connsiteX10" fmla="*/ 3225853 w 3640079"/>
                <a:gd name="connsiteY10" fmla="*/ 261599 h 2674435"/>
                <a:gd name="connsiteX11" fmla="*/ 3367779 w 3640079"/>
                <a:gd name="connsiteY11" fmla="*/ 128365 h 2674435"/>
                <a:gd name="connsiteX12" fmla="*/ 3640042 w 3640079"/>
                <a:gd name="connsiteY12" fmla="*/ 872744 h 2674435"/>
                <a:gd name="connsiteX13" fmla="*/ 3191097 w 3640079"/>
                <a:gd name="connsiteY13" fmla="*/ 1686639 h 2674435"/>
                <a:gd name="connsiteX14" fmla="*/ 2809550 w 3640079"/>
                <a:gd name="connsiteY14" fmla="*/ 1695192 h 2674435"/>
                <a:gd name="connsiteX15" fmla="*/ 2761822 w 3640079"/>
                <a:gd name="connsiteY15" fmla="*/ 1678575 h 2674435"/>
                <a:gd name="connsiteX16" fmla="*/ 2756094 w 3640079"/>
                <a:gd name="connsiteY16" fmla="*/ 1705694 h 2674435"/>
                <a:gd name="connsiteX17" fmla="*/ 2461196 w 3640079"/>
                <a:gd name="connsiteY17" fmla="*/ 1944420 h 2674435"/>
                <a:gd name="connsiteX18" fmla="*/ 2203414 w 3640079"/>
                <a:gd name="connsiteY18" fmla="*/ 1828563 h 2674435"/>
                <a:gd name="connsiteX19" fmla="*/ 2191828 w 3640079"/>
                <a:gd name="connsiteY19" fmla="*/ 1979177 h 2674435"/>
                <a:gd name="connsiteX20" fmla="*/ 2307685 w 3640079"/>
                <a:gd name="connsiteY20" fmla="*/ 2225371 h 2674435"/>
                <a:gd name="connsiteX21" fmla="*/ 2301892 w 3640079"/>
                <a:gd name="connsiteY21" fmla="*/ 2358607 h 2674435"/>
                <a:gd name="connsiteX22" fmla="*/ 2327960 w 3640079"/>
                <a:gd name="connsiteY22" fmla="*/ 2523703 h 2674435"/>
                <a:gd name="connsiteX23" fmla="*/ 2136797 w 3640079"/>
                <a:gd name="connsiteY23" fmla="*/ 2593218 h 2674435"/>
                <a:gd name="connsiteX24" fmla="*/ 1838464 w 3640079"/>
                <a:gd name="connsiteY24" fmla="*/ 2529496 h 2674435"/>
                <a:gd name="connsiteX25" fmla="*/ 1829359 w 3640079"/>
                <a:gd name="connsiteY25" fmla="*/ 2476073 h 2674435"/>
                <a:gd name="connsiteX26" fmla="*/ 1828881 w 3640079"/>
                <a:gd name="connsiteY26" fmla="*/ 2459943 h 2674435"/>
                <a:gd name="connsiteX27" fmla="*/ 1784032 w 3640079"/>
                <a:gd name="connsiteY27" fmla="*/ 2502455 h 2674435"/>
                <a:gd name="connsiteX28" fmla="*/ 1502480 w 3640079"/>
                <a:gd name="connsiteY28" fmla="*/ 2674316 h 2674435"/>
                <a:gd name="connsiteX29" fmla="*/ 1221527 w 3640079"/>
                <a:gd name="connsiteY29" fmla="*/ 2335436 h 2674435"/>
                <a:gd name="connsiteX30" fmla="*/ 1351865 w 3640079"/>
                <a:gd name="connsiteY30" fmla="*/ 2193511 h 2674435"/>
                <a:gd name="connsiteX31" fmla="*/ 1053534 w 3640079"/>
                <a:gd name="connsiteY31" fmla="*/ 2164546 h 2674435"/>
                <a:gd name="connsiteX32" fmla="*/ 1041948 w 3640079"/>
                <a:gd name="connsiteY32" fmla="*/ 2294885 h 2674435"/>
                <a:gd name="connsiteX33" fmla="*/ 966641 w 3640079"/>
                <a:gd name="connsiteY33" fmla="*/ 2422328 h 2674435"/>
                <a:gd name="connsiteX34" fmla="*/ 905816 w 3640079"/>
                <a:gd name="connsiteY34" fmla="*/ 2651145 h 2674435"/>
                <a:gd name="connsiteX35" fmla="*/ 425010 w 3640079"/>
                <a:gd name="connsiteY35" fmla="*/ 2549770 h 2674435"/>
                <a:gd name="connsiteX36" fmla="*/ 436596 w 3640079"/>
                <a:gd name="connsiteY36" fmla="*/ 2381778 h 2674435"/>
                <a:gd name="connsiteX37" fmla="*/ 320739 w 3640079"/>
                <a:gd name="connsiteY37" fmla="*/ 2404949 h 2674435"/>
                <a:gd name="connsiteX38" fmla="*/ 19510 w 3640079"/>
                <a:gd name="connsiteY38" fmla="*/ 2095032 h 2674435"/>
                <a:gd name="connsiteX39" fmla="*/ 201986 w 3640079"/>
                <a:gd name="connsiteY39" fmla="*/ 1776426 h 2674435"/>
                <a:gd name="connsiteX40" fmla="*/ 219364 w 3640079"/>
                <a:gd name="connsiteY40" fmla="*/ 1457819 h 2674435"/>
                <a:gd name="connsiteX41" fmla="*/ 33992 w 3640079"/>
                <a:gd name="connsiteY41" fmla="*/ 1194246 h 2674435"/>
                <a:gd name="connsiteX42" fmla="*/ 230948 w 3640079"/>
                <a:gd name="connsiteY42" fmla="*/ 832193 h 2674435"/>
                <a:gd name="connsiteX43" fmla="*/ 230950 w 3640079"/>
                <a:gd name="connsiteY43" fmla="*/ 1116042 h 2674435"/>
                <a:gd name="connsiteX44" fmla="*/ 1140427 w 3640079"/>
                <a:gd name="connsiteY44" fmla="*/ 539654 h 2674435"/>
                <a:gd name="connsiteX45" fmla="*/ 1409795 w 3640079"/>
                <a:gd name="connsiteY45" fmla="*/ 342697 h 2674435"/>
                <a:gd name="connsiteX46" fmla="*/ 1481703 w 3640079"/>
                <a:gd name="connsiteY46" fmla="*/ 335156 h 2674435"/>
                <a:gd name="connsiteX47" fmla="*/ 1490036 w 3640079"/>
                <a:gd name="connsiteY47" fmla="*/ 317329 h 2674435"/>
                <a:gd name="connsiteX48" fmla="*/ 1719714 w 3640079"/>
                <a:gd name="connsiteY48" fmla="*/ 96502 h 2674435"/>
                <a:gd name="connsiteX49" fmla="*/ 2144676 w 3640079"/>
                <a:gd name="connsiteY49" fmla="*/ 551 h 2674435"/>
                <a:gd name="connsiteX0" fmla="*/ 2144676 w 3640079"/>
                <a:gd name="connsiteY0" fmla="*/ 551 h 2674435"/>
                <a:gd name="connsiteX1" fmla="*/ 2215002 w 3640079"/>
                <a:gd name="connsiteY1" fmla="*/ 6711 h 2674435"/>
                <a:gd name="connsiteX2" fmla="*/ 2730566 w 3640079"/>
                <a:gd name="connsiteY2" fmla="*/ 357179 h 2674435"/>
                <a:gd name="connsiteX3" fmla="*/ 2944901 w 3640079"/>
                <a:gd name="connsiteY3" fmla="*/ 609168 h 2674435"/>
                <a:gd name="connsiteX4" fmla="*/ 2907248 w 3640079"/>
                <a:gd name="connsiteY4" fmla="*/ 701854 h 2674435"/>
                <a:gd name="connsiteX5" fmla="*/ 3063475 w 3640079"/>
                <a:gd name="connsiteY5" fmla="*/ 822235 h 2674435"/>
                <a:gd name="connsiteX6" fmla="*/ 3043379 w 3640079"/>
                <a:gd name="connsiteY6" fmla="*/ 377456 h 2674435"/>
                <a:gd name="connsiteX7" fmla="*/ 3225853 w 3640079"/>
                <a:gd name="connsiteY7" fmla="*/ 261599 h 2674435"/>
                <a:gd name="connsiteX8" fmla="*/ 3367779 w 3640079"/>
                <a:gd name="connsiteY8" fmla="*/ 128365 h 2674435"/>
                <a:gd name="connsiteX9" fmla="*/ 3640042 w 3640079"/>
                <a:gd name="connsiteY9" fmla="*/ 872744 h 2674435"/>
                <a:gd name="connsiteX10" fmla="*/ 3191097 w 3640079"/>
                <a:gd name="connsiteY10" fmla="*/ 1686639 h 2674435"/>
                <a:gd name="connsiteX11" fmla="*/ 2809550 w 3640079"/>
                <a:gd name="connsiteY11" fmla="*/ 1695192 h 2674435"/>
                <a:gd name="connsiteX12" fmla="*/ 2761822 w 3640079"/>
                <a:gd name="connsiteY12" fmla="*/ 1678575 h 2674435"/>
                <a:gd name="connsiteX13" fmla="*/ 2756094 w 3640079"/>
                <a:gd name="connsiteY13" fmla="*/ 1705694 h 2674435"/>
                <a:gd name="connsiteX14" fmla="*/ 2461196 w 3640079"/>
                <a:gd name="connsiteY14" fmla="*/ 1944420 h 2674435"/>
                <a:gd name="connsiteX15" fmla="*/ 2203414 w 3640079"/>
                <a:gd name="connsiteY15" fmla="*/ 1828563 h 2674435"/>
                <a:gd name="connsiteX16" fmla="*/ 2191828 w 3640079"/>
                <a:gd name="connsiteY16" fmla="*/ 1979177 h 2674435"/>
                <a:gd name="connsiteX17" fmla="*/ 2307685 w 3640079"/>
                <a:gd name="connsiteY17" fmla="*/ 2225371 h 2674435"/>
                <a:gd name="connsiteX18" fmla="*/ 2301892 w 3640079"/>
                <a:gd name="connsiteY18" fmla="*/ 2358607 h 2674435"/>
                <a:gd name="connsiteX19" fmla="*/ 2327960 w 3640079"/>
                <a:gd name="connsiteY19" fmla="*/ 2523703 h 2674435"/>
                <a:gd name="connsiteX20" fmla="*/ 2136797 w 3640079"/>
                <a:gd name="connsiteY20" fmla="*/ 2593218 h 2674435"/>
                <a:gd name="connsiteX21" fmla="*/ 1838464 w 3640079"/>
                <a:gd name="connsiteY21" fmla="*/ 2529496 h 2674435"/>
                <a:gd name="connsiteX22" fmla="*/ 1829359 w 3640079"/>
                <a:gd name="connsiteY22" fmla="*/ 2476073 h 2674435"/>
                <a:gd name="connsiteX23" fmla="*/ 1828881 w 3640079"/>
                <a:gd name="connsiteY23" fmla="*/ 2459943 h 2674435"/>
                <a:gd name="connsiteX24" fmla="*/ 1784032 w 3640079"/>
                <a:gd name="connsiteY24" fmla="*/ 2502455 h 2674435"/>
                <a:gd name="connsiteX25" fmla="*/ 1502480 w 3640079"/>
                <a:gd name="connsiteY25" fmla="*/ 2674316 h 2674435"/>
                <a:gd name="connsiteX26" fmla="*/ 1221527 w 3640079"/>
                <a:gd name="connsiteY26" fmla="*/ 2335436 h 2674435"/>
                <a:gd name="connsiteX27" fmla="*/ 1351865 w 3640079"/>
                <a:gd name="connsiteY27" fmla="*/ 2193511 h 2674435"/>
                <a:gd name="connsiteX28" fmla="*/ 1053534 w 3640079"/>
                <a:gd name="connsiteY28" fmla="*/ 2164546 h 2674435"/>
                <a:gd name="connsiteX29" fmla="*/ 1041948 w 3640079"/>
                <a:gd name="connsiteY29" fmla="*/ 2294885 h 2674435"/>
                <a:gd name="connsiteX30" fmla="*/ 966641 w 3640079"/>
                <a:gd name="connsiteY30" fmla="*/ 2422328 h 2674435"/>
                <a:gd name="connsiteX31" fmla="*/ 905816 w 3640079"/>
                <a:gd name="connsiteY31" fmla="*/ 2651145 h 2674435"/>
                <a:gd name="connsiteX32" fmla="*/ 425010 w 3640079"/>
                <a:gd name="connsiteY32" fmla="*/ 2549770 h 2674435"/>
                <a:gd name="connsiteX33" fmla="*/ 436596 w 3640079"/>
                <a:gd name="connsiteY33" fmla="*/ 2381778 h 2674435"/>
                <a:gd name="connsiteX34" fmla="*/ 320739 w 3640079"/>
                <a:gd name="connsiteY34" fmla="*/ 2404949 h 2674435"/>
                <a:gd name="connsiteX35" fmla="*/ 19510 w 3640079"/>
                <a:gd name="connsiteY35" fmla="*/ 2095032 h 2674435"/>
                <a:gd name="connsiteX36" fmla="*/ 201986 w 3640079"/>
                <a:gd name="connsiteY36" fmla="*/ 1776426 h 2674435"/>
                <a:gd name="connsiteX37" fmla="*/ 219364 w 3640079"/>
                <a:gd name="connsiteY37" fmla="*/ 1457819 h 2674435"/>
                <a:gd name="connsiteX38" fmla="*/ 33992 w 3640079"/>
                <a:gd name="connsiteY38" fmla="*/ 1194246 h 2674435"/>
                <a:gd name="connsiteX39" fmla="*/ 230948 w 3640079"/>
                <a:gd name="connsiteY39" fmla="*/ 832193 h 2674435"/>
                <a:gd name="connsiteX40" fmla="*/ 230950 w 3640079"/>
                <a:gd name="connsiteY40" fmla="*/ 1116042 h 2674435"/>
                <a:gd name="connsiteX41" fmla="*/ 1140427 w 3640079"/>
                <a:gd name="connsiteY41" fmla="*/ 539654 h 2674435"/>
                <a:gd name="connsiteX42" fmla="*/ 1409795 w 3640079"/>
                <a:gd name="connsiteY42" fmla="*/ 342697 h 2674435"/>
                <a:gd name="connsiteX43" fmla="*/ 1481703 w 3640079"/>
                <a:gd name="connsiteY43" fmla="*/ 335156 h 2674435"/>
                <a:gd name="connsiteX44" fmla="*/ 1490036 w 3640079"/>
                <a:gd name="connsiteY44" fmla="*/ 317329 h 2674435"/>
                <a:gd name="connsiteX45" fmla="*/ 1719714 w 3640079"/>
                <a:gd name="connsiteY45" fmla="*/ 96502 h 2674435"/>
                <a:gd name="connsiteX46" fmla="*/ 2144676 w 3640079"/>
                <a:gd name="connsiteY46" fmla="*/ 551 h 267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640079" h="2674435">
                  <a:moveTo>
                    <a:pt x="2144676" y="551"/>
                  </a:moveTo>
                  <a:cubicBezTo>
                    <a:pt x="2167936" y="1447"/>
                    <a:pt x="2191408" y="3453"/>
                    <a:pt x="2215002" y="6711"/>
                  </a:cubicBezTo>
                  <a:cubicBezTo>
                    <a:pt x="2403753" y="32778"/>
                    <a:pt x="2646569" y="230701"/>
                    <a:pt x="2730566" y="357179"/>
                  </a:cubicBezTo>
                  <a:cubicBezTo>
                    <a:pt x="2843527" y="388075"/>
                    <a:pt x="2915454" y="551722"/>
                    <a:pt x="2944901" y="609168"/>
                  </a:cubicBezTo>
                  <a:cubicBezTo>
                    <a:pt x="2974349" y="666615"/>
                    <a:pt x="2940073" y="699440"/>
                    <a:pt x="2907248" y="701854"/>
                  </a:cubicBezTo>
                  <a:cubicBezTo>
                    <a:pt x="2906765" y="708853"/>
                    <a:pt x="3008501" y="790193"/>
                    <a:pt x="3063475" y="822235"/>
                  </a:cubicBezTo>
                  <a:cubicBezTo>
                    <a:pt x="3106015" y="637287"/>
                    <a:pt x="3044285" y="513164"/>
                    <a:pt x="3043379" y="377456"/>
                  </a:cubicBezTo>
                  <a:cubicBezTo>
                    <a:pt x="3108066" y="264496"/>
                    <a:pt x="3161167" y="305045"/>
                    <a:pt x="3225853" y="261599"/>
                  </a:cubicBezTo>
                  <a:cubicBezTo>
                    <a:pt x="3264472" y="217188"/>
                    <a:pt x="3300197" y="123537"/>
                    <a:pt x="3367779" y="128365"/>
                  </a:cubicBezTo>
                  <a:cubicBezTo>
                    <a:pt x="3485566" y="133192"/>
                    <a:pt x="3635215" y="352354"/>
                    <a:pt x="3640042" y="872744"/>
                  </a:cubicBezTo>
                  <a:cubicBezTo>
                    <a:pt x="3642939" y="1285966"/>
                    <a:pt x="3477843" y="1563058"/>
                    <a:pt x="3191097" y="1686639"/>
                  </a:cubicBezTo>
                  <a:cubicBezTo>
                    <a:pt x="3044466" y="1725740"/>
                    <a:pt x="2918607" y="1723296"/>
                    <a:pt x="2809550" y="1695192"/>
                  </a:cubicBezTo>
                  <a:lnTo>
                    <a:pt x="2761822" y="1678575"/>
                  </a:lnTo>
                  <a:lnTo>
                    <a:pt x="2756094" y="1705694"/>
                  </a:lnTo>
                  <a:cubicBezTo>
                    <a:pt x="2697897" y="1928949"/>
                    <a:pt x="2534271" y="1946109"/>
                    <a:pt x="2461196" y="1944420"/>
                  </a:cubicBezTo>
                  <a:cubicBezTo>
                    <a:pt x="2377681" y="1942489"/>
                    <a:pt x="2254101" y="1865250"/>
                    <a:pt x="2203414" y="1828563"/>
                  </a:cubicBezTo>
                  <a:cubicBezTo>
                    <a:pt x="2201966" y="1884559"/>
                    <a:pt x="2215000" y="1904353"/>
                    <a:pt x="2191828" y="1979177"/>
                  </a:cubicBezTo>
                  <a:cubicBezTo>
                    <a:pt x="2252654" y="2019244"/>
                    <a:pt x="2289341" y="2162133"/>
                    <a:pt x="2307685" y="2225371"/>
                  </a:cubicBezTo>
                  <a:cubicBezTo>
                    <a:pt x="2326029" y="2288609"/>
                    <a:pt x="2303341" y="2303093"/>
                    <a:pt x="2301892" y="2358607"/>
                  </a:cubicBezTo>
                  <a:cubicBezTo>
                    <a:pt x="2300445" y="2414122"/>
                    <a:pt x="2358373" y="2458533"/>
                    <a:pt x="2327960" y="2523703"/>
                  </a:cubicBezTo>
                  <a:cubicBezTo>
                    <a:pt x="2297547" y="2588873"/>
                    <a:pt x="2218379" y="2592252"/>
                    <a:pt x="2136797" y="2593218"/>
                  </a:cubicBezTo>
                  <a:cubicBezTo>
                    <a:pt x="2055214" y="2594183"/>
                    <a:pt x="1872739" y="2650180"/>
                    <a:pt x="1838464" y="2529496"/>
                  </a:cubicBezTo>
                  <a:cubicBezTo>
                    <a:pt x="1834180" y="2514411"/>
                    <a:pt x="1831178" y="2496436"/>
                    <a:pt x="1829359" y="2476073"/>
                  </a:cubicBezTo>
                  <a:cubicBezTo>
                    <a:pt x="1829199" y="2470697"/>
                    <a:pt x="1829041" y="2465320"/>
                    <a:pt x="1828881" y="2459943"/>
                  </a:cubicBezTo>
                  <a:lnTo>
                    <a:pt x="1784032" y="2502455"/>
                  </a:lnTo>
                  <a:cubicBezTo>
                    <a:pt x="1681508" y="2598964"/>
                    <a:pt x="1589071" y="2677937"/>
                    <a:pt x="1502480" y="2674316"/>
                  </a:cubicBezTo>
                  <a:cubicBezTo>
                    <a:pt x="1358142" y="2645352"/>
                    <a:pt x="1246629" y="2415569"/>
                    <a:pt x="1221527" y="2335436"/>
                  </a:cubicBezTo>
                  <a:cubicBezTo>
                    <a:pt x="1196424" y="2255302"/>
                    <a:pt x="1278006" y="2240336"/>
                    <a:pt x="1351865" y="2193511"/>
                  </a:cubicBezTo>
                  <a:cubicBezTo>
                    <a:pt x="1278007" y="2236474"/>
                    <a:pt x="1078155" y="2201233"/>
                    <a:pt x="1053534" y="2164546"/>
                  </a:cubicBezTo>
                  <a:cubicBezTo>
                    <a:pt x="1060775" y="2240818"/>
                    <a:pt x="1056431" y="2251921"/>
                    <a:pt x="1041948" y="2294885"/>
                  </a:cubicBezTo>
                  <a:cubicBezTo>
                    <a:pt x="1027466" y="2337849"/>
                    <a:pt x="989329" y="2362951"/>
                    <a:pt x="966641" y="2422328"/>
                  </a:cubicBezTo>
                  <a:cubicBezTo>
                    <a:pt x="943952" y="2481705"/>
                    <a:pt x="996087" y="2629905"/>
                    <a:pt x="905816" y="2651145"/>
                  </a:cubicBezTo>
                  <a:cubicBezTo>
                    <a:pt x="815544" y="2672386"/>
                    <a:pt x="535074" y="2664178"/>
                    <a:pt x="425010" y="2549770"/>
                  </a:cubicBezTo>
                  <a:cubicBezTo>
                    <a:pt x="378668" y="2493290"/>
                    <a:pt x="453974" y="2405915"/>
                    <a:pt x="436596" y="2381778"/>
                  </a:cubicBezTo>
                  <a:cubicBezTo>
                    <a:pt x="419218" y="2357641"/>
                    <a:pt x="390253" y="2452740"/>
                    <a:pt x="320739" y="2404949"/>
                  </a:cubicBezTo>
                  <a:cubicBezTo>
                    <a:pt x="251225" y="2357159"/>
                    <a:pt x="39303" y="2199786"/>
                    <a:pt x="19510" y="2095032"/>
                  </a:cubicBezTo>
                  <a:cubicBezTo>
                    <a:pt x="-282" y="1990278"/>
                    <a:pt x="120403" y="1880214"/>
                    <a:pt x="201986" y="1776426"/>
                  </a:cubicBezTo>
                  <a:cubicBezTo>
                    <a:pt x="182194" y="1663947"/>
                    <a:pt x="173987" y="1588639"/>
                    <a:pt x="219364" y="1457819"/>
                  </a:cubicBezTo>
                  <a:cubicBezTo>
                    <a:pt x="158539" y="1420649"/>
                    <a:pt x="26268" y="1368032"/>
                    <a:pt x="33992" y="1194246"/>
                  </a:cubicBezTo>
                  <a:cubicBezTo>
                    <a:pt x="-97312" y="968326"/>
                    <a:pt x="191364" y="847158"/>
                    <a:pt x="230948" y="832193"/>
                  </a:cubicBezTo>
                  <a:cubicBezTo>
                    <a:pt x="193776" y="945637"/>
                    <a:pt x="274879" y="1024805"/>
                    <a:pt x="230950" y="1116042"/>
                  </a:cubicBezTo>
                  <a:cubicBezTo>
                    <a:pt x="653346" y="578756"/>
                    <a:pt x="944919" y="544481"/>
                    <a:pt x="1140427" y="539654"/>
                  </a:cubicBezTo>
                  <a:cubicBezTo>
                    <a:pt x="1292489" y="404488"/>
                    <a:pt x="1305524" y="369248"/>
                    <a:pt x="1409795" y="342697"/>
                  </a:cubicBezTo>
                  <a:lnTo>
                    <a:pt x="1481703" y="335156"/>
                  </a:lnTo>
                  <a:lnTo>
                    <a:pt x="1490036" y="317329"/>
                  </a:lnTo>
                  <a:cubicBezTo>
                    <a:pt x="1554029" y="190221"/>
                    <a:pt x="1609891" y="150568"/>
                    <a:pt x="1719714" y="96502"/>
                  </a:cubicBezTo>
                  <a:cubicBezTo>
                    <a:pt x="1829537" y="42435"/>
                    <a:pt x="1981863" y="-5718"/>
                    <a:pt x="2144676" y="551"/>
                  </a:cubicBez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prstClr val="black"/>
                </a:solidFill>
                <a:latin typeface="Arial" charset="0"/>
                <a:cs typeface="Arial" charset="0"/>
              </a:endParaRPr>
            </a:p>
          </p:txBody>
        </p:sp>
        <p:sp useBgFill="1">
          <p:nvSpPr>
            <p:cNvPr id="39" name="Freeform: Shape 38">
              <a:extLst>
                <a:ext uri="{FF2B5EF4-FFF2-40B4-BE49-F238E27FC236}">
                  <a16:creationId xmlns:a16="http://schemas.microsoft.com/office/drawing/2014/main" id="{AE4B0DA6-B7AC-42C1-A1D5-37B8D8F01B10}"/>
                </a:ext>
              </a:extLst>
            </p:cNvPr>
            <p:cNvSpPr>
              <a:spLocks/>
            </p:cNvSpPr>
            <p:nvPr/>
          </p:nvSpPr>
          <p:spPr bwMode="auto">
            <a:xfrm>
              <a:off x="680722" y="1711539"/>
              <a:ext cx="3535968" cy="2538950"/>
            </a:xfrm>
            <a:custGeom>
              <a:avLst/>
              <a:gdLst>
                <a:gd name="connsiteX0" fmla="*/ 2134619 w 3535968"/>
                <a:gd name="connsiteY0" fmla="*/ 1953451 h 2538950"/>
                <a:gd name="connsiteX1" fmla="*/ 2226620 w 3535968"/>
                <a:gd name="connsiteY1" fmla="*/ 2150291 h 2538950"/>
                <a:gd name="connsiteX2" fmla="*/ 2214853 w 3535968"/>
                <a:gd name="connsiteY2" fmla="*/ 2308617 h 2538950"/>
                <a:gd name="connsiteX3" fmla="*/ 2250156 w 3535968"/>
                <a:gd name="connsiteY3" fmla="*/ 2422014 h 2538950"/>
                <a:gd name="connsiteX4" fmla="*/ 2053316 w 3535968"/>
                <a:gd name="connsiteY4" fmla="*/ 2464805 h 2538950"/>
                <a:gd name="connsiteX5" fmla="*/ 1856476 w 3535968"/>
                <a:gd name="connsiteY5" fmla="*/ 2424153 h 2538950"/>
                <a:gd name="connsiteX6" fmla="*/ 2134619 w 3535968"/>
                <a:gd name="connsiteY6" fmla="*/ 1953451 h 2538950"/>
                <a:gd name="connsiteX7" fmla="*/ 215430 w 3535968"/>
                <a:gd name="connsiteY7" fmla="*/ 1756613 h 2538950"/>
                <a:gd name="connsiteX8" fmla="*/ 416549 w 3535968"/>
                <a:gd name="connsiteY8" fmla="*/ 2171687 h 2538950"/>
                <a:gd name="connsiteX9" fmla="*/ 309570 w 3535968"/>
                <a:gd name="connsiteY9" fmla="*/ 2258338 h 2538950"/>
                <a:gd name="connsiteX10" fmla="*/ 51754 w 3535968"/>
                <a:gd name="connsiteY10" fmla="*/ 1999452 h 2538950"/>
                <a:gd name="connsiteX11" fmla="*/ 215430 w 3535968"/>
                <a:gd name="connsiteY11" fmla="*/ 1756613 h 2538950"/>
                <a:gd name="connsiteX12" fmla="*/ 2440578 w 3535968"/>
                <a:gd name="connsiteY12" fmla="*/ 611413 h 2538950"/>
                <a:gd name="connsiteX13" fmla="*/ 2152806 w 3535968"/>
                <a:gd name="connsiteY13" fmla="*/ 829113 h 2538950"/>
                <a:gd name="connsiteX14" fmla="*/ 2210573 w 3535968"/>
                <a:gd name="connsiteY14" fmla="*/ 780440 h 2538950"/>
                <a:gd name="connsiteX15" fmla="*/ 2303900 w 3535968"/>
                <a:gd name="connsiteY15" fmla="*/ 863926 h 2538950"/>
                <a:gd name="connsiteX16" fmla="*/ 2243738 w 3535968"/>
                <a:gd name="connsiteY16" fmla="*/ 955348 h 2538950"/>
                <a:gd name="connsiteX17" fmla="*/ 2558254 w 3535968"/>
                <a:gd name="connsiteY17" fmla="*/ 725345 h 2538950"/>
                <a:gd name="connsiteX18" fmla="*/ 2475726 w 3535968"/>
                <a:gd name="connsiteY18" fmla="*/ 746045 h 2538950"/>
                <a:gd name="connsiteX19" fmla="*/ 2392705 w 3535968"/>
                <a:gd name="connsiteY19" fmla="*/ 645646 h 2538950"/>
                <a:gd name="connsiteX20" fmla="*/ 2440578 w 3535968"/>
                <a:gd name="connsiteY20" fmla="*/ 611413 h 2538950"/>
                <a:gd name="connsiteX21" fmla="*/ 1798801 w 3535968"/>
                <a:gd name="connsiteY21" fmla="*/ 563892 h 2538950"/>
                <a:gd name="connsiteX22" fmla="*/ 1798345 w 3535968"/>
                <a:gd name="connsiteY22" fmla="*/ 564122 h 2538950"/>
                <a:gd name="connsiteX23" fmla="*/ 1797890 w 3535968"/>
                <a:gd name="connsiteY23" fmla="*/ 564122 h 2538950"/>
                <a:gd name="connsiteX24" fmla="*/ 1796978 w 3535968"/>
                <a:gd name="connsiteY24" fmla="*/ 564581 h 2538950"/>
                <a:gd name="connsiteX25" fmla="*/ 1795839 w 3535968"/>
                <a:gd name="connsiteY25" fmla="*/ 564811 h 2538950"/>
                <a:gd name="connsiteX26" fmla="*/ 1794244 w 3535968"/>
                <a:gd name="connsiteY26" fmla="*/ 565270 h 2538950"/>
                <a:gd name="connsiteX27" fmla="*/ 1792649 w 3535968"/>
                <a:gd name="connsiteY27" fmla="*/ 565729 h 2538950"/>
                <a:gd name="connsiteX28" fmla="*/ 1790826 w 3535968"/>
                <a:gd name="connsiteY28" fmla="*/ 566188 h 2538950"/>
                <a:gd name="connsiteX29" fmla="*/ 1788775 w 3535968"/>
                <a:gd name="connsiteY29" fmla="*/ 566877 h 2538950"/>
                <a:gd name="connsiteX30" fmla="*/ 1786040 w 3535968"/>
                <a:gd name="connsiteY30" fmla="*/ 567795 h 2538950"/>
                <a:gd name="connsiteX31" fmla="*/ 1783534 w 3535968"/>
                <a:gd name="connsiteY31" fmla="*/ 568484 h 2538950"/>
                <a:gd name="connsiteX32" fmla="*/ 1780343 w 3535968"/>
                <a:gd name="connsiteY32" fmla="*/ 569173 h 2538950"/>
                <a:gd name="connsiteX33" fmla="*/ 1777381 w 3535968"/>
                <a:gd name="connsiteY33" fmla="*/ 570091 h 2538950"/>
                <a:gd name="connsiteX34" fmla="*/ 1773963 w 3535968"/>
                <a:gd name="connsiteY34" fmla="*/ 571010 h 2538950"/>
                <a:gd name="connsiteX35" fmla="*/ 1770089 w 3535968"/>
                <a:gd name="connsiteY35" fmla="*/ 571928 h 2538950"/>
                <a:gd name="connsiteX36" fmla="*/ 1765987 w 3535968"/>
                <a:gd name="connsiteY36" fmla="*/ 572847 h 2538950"/>
                <a:gd name="connsiteX37" fmla="*/ 1761885 w 3535968"/>
                <a:gd name="connsiteY37" fmla="*/ 573765 h 2538950"/>
                <a:gd name="connsiteX38" fmla="*/ 1757100 w 3535968"/>
                <a:gd name="connsiteY38" fmla="*/ 574913 h 2538950"/>
                <a:gd name="connsiteX39" fmla="*/ 1752543 w 3535968"/>
                <a:gd name="connsiteY39" fmla="*/ 576061 h 2538950"/>
                <a:gd name="connsiteX40" fmla="*/ 1747301 w 3535968"/>
                <a:gd name="connsiteY40" fmla="*/ 577209 h 2538950"/>
                <a:gd name="connsiteX41" fmla="*/ 1741832 w 3535968"/>
                <a:gd name="connsiteY41" fmla="*/ 578357 h 2538950"/>
                <a:gd name="connsiteX42" fmla="*/ 1736136 w 3535968"/>
                <a:gd name="connsiteY42" fmla="*/ 579505 h 2538950"/>
                <a:gd name="connsiteX43" fmla="*/ 1730439 w 3535968"/>
                <a:gd name="connsiteY43" fmla="*/ 580653 h 2538950"/>
                <a:gd name="connsiteX44" fmla="*/ 1724058 w 3535968"/>
                <a:gd name="connsiteY44" fmla="*/ 582031 h 2538950"/>
                <a:gd name="connsiteX45" fmla="*/ 1717450 w 3535968"/>
                <a:gd name="connsiteY45" fmla="*/ 583409 h 2538950"/>
                <a:gd name="connsiteX46" fmla="*/ 1710842 w 3535968"/>
                <a:gd name="connsiteY46" fmla="*/ 584557 h 2538950"/>
                <a:gd name="connsiteX47" fmla="*/ 1703777 w 3535968"/>
                <a:gd name="connsiteY47" fmla="*/ 585934 h 2538950"/>
                <a:gd name="connsiteX48" fmla="*/ 1696258 w 3535968"/>
                <a:gd name="connsiteY48" fmla="*/ 587312 h 2538950"/>
                <a:gd name="connsiteX49" fmla="*/ 1688738 w 3535968"/>
                <a:gd name="connsiteY49" fmla="*/ 588460 h 2538950"/>
                <a:gd name="connsiteX50" fmla="*/ 1680762 w 3535968"/>
                <a:gd name="connsiteY50" fmla="*/ 589838 h 2538950"/>
                <a:gd name="connsiteX51" fmla="*/ 1672559 w 3535968"/>
                <a:gd name="connsiteY51" fmla="*/ 591215 h 2538950"/>
                <a:gd name="connsiteX52" fmla="*/ 1663899 w 3535968"/>
                <a:gd name="connsiteY52" fmla="*/ 592593 h 2538950"/>
                <a:gd name="connsiteX53" fmla="*/ 1648176 w 3535968"/>
                <a:gd name="connsiteY53" fmla="*/ 594889 h 2538950"/>
                <a:gd name="connsiteX54" fmla="*/ 1632908 w 3535968"/>
                <a:gd name="connsiteY54" fmla="*/ 596955 h 2538950"/>
                <a:gd name="connsiteX55" fmla="*/ 1618324 w 3535968"/>
                <a:gd name="connsiteY55" fmla="*/ 598792 h 2538950"/>
                <a:gd name="connsiteX56" fmla="*/ 1603968 w 3535968"/>
                <a:gd name="connsiteY56" fmla="*/ 600170 h 2538950"/>
                <a:gd name="connsiteX57" fmla="*/ 1590296 w 3535968"/>
                <a:gd name="connsiteY57" fmla="*/ 601318 h 2538950"/>
                <a:gd name="connsiteX58" fmla="*/ 1577307 w 3535968"/>
                <a:gd name="connsiteY58" fmla="*/ 602236 h 2538950"/>
                <a:gd name="connsiteX59" fmla="*/ 1564318 w 3535968"/>
                <a:gd name="connsiteY59" fmla="*/ 603155 h 2538950"/>
                <a:gd name="connsiteX60" fmla="*/ 1552013 w 3535968"/>
                <a:gd name="connsiteY60" fmla="*/ 604073 h 2538950"/>
                <a:gd name="connsiteX61" fmla="*/ 1540619 w 3535968"/>
                <a:gd name="connsiteY61" fmla="*/ 605221 h 2538950"/>
                <a:gd name="connsiteX62" fmla="*/ 1529225 w 3535968"/>
                <a:gd name="connsiteY62" fmla="*/ 606369 h 2538950"/>
                <a:gd name="connsiteX63" fmla="*/ 1518287 w 3535968"/>
                <a:gd name="connsiteY63" fmla="*/ 607977 h 2538950"/>
                <a:gd name="connsiteX64" fmla="*/ 1508261 w 3535968"/>
                <a:gd name="connsiteY64" fmla="*/ 609584 h 2538950"/>
                <a:gd name="connsiteX65" fmla="*/ 1498462 w 3535968"/>
                <a:gd name="connsiteY65" fmla="*/ 611650 h 2538950"/>
                <a:gd name="connsiteX66" fmla="*/ 1489119 w 3535968"/>
                <a:gd name="connsiteY66" fmla="*/ 614176 h 2538950"/>
                <a:gd name="connsiteX67" fmla="*/ 1480460 w 3535968"/>
                <a:gd name="connsiteY67" fmla="*/ 617390 h 2538950"/>
                <a:gd name="connsiteX68" fmla="*/ 1472257 w 3535968"/>
                <a:gd name="connsiteY68" fmla="*/ 621064 h 2538950"/>
                <a:gd name="connsiteX69" fmla="*/ 1460635 w 3535968"/>
                <a:gd name="connsiteY69" fmla="*/ 627952 h 2538950"/>
                <a:gd name="connsiteX70" fmla="*/ 1449925 w 3535968"/>
                <a:gd name="connsiteY70" fmla="*/ 635529 h 2538950"/>
                <a:gd name="connsiteX71" fmla="*/ 1439899 w 3535968"/>
                <a:gd name="connsiteY71" fmla="*/ 643566 h 2538950"/>
                <a:gd name="connsiteX72" fmla="*/ 1430328 w 3535968"/>
                <a:gd name="connsiteY72" fmla="*/ 652061 h 2538950"/>
                <a:gd name="connsiteX73" fmla="*/ 1421669 w 3535968"/>
                <a:gd name="connsiteY73" fmla="*/ 661245 h 2538950"/>
                <a:gd name="connsiteX74" fmla="*/ 1413465 w 3535968"/>
                <a:gd name="connsiteY74" fmla="*/ 671348 h 2538950"/>
                <a:gd name="connsiteX75" fmla="*/ 1405717 w 3535968"/>
                <a:gd name="connsiteY75" fmla="*/ 681680 h 2538950"/>
                <a:gd name="connsiteX76" fmla="*/ 1398653 w 3535968"/>
                <a:gd name="connsiteY76" fmla="*/ 692701 h 2538950"/>
                <a:gd name="connsiteX77" fmla="*/ 1391817 w 3535968"/>
                <a:gd name="connsiteY77" fmla="*/ 704411 h 2538950"/>
                <a:gd name="connsiteX78" fmla="*/ 1385209 w 3535968"/>
                <a:gd name="connsiteY78" fmla="*/ 717040 h 2538950"/>
                <a:gd name="connsiteX79" fmla="*/ 1379056 w 3535968"/>
                <a:gd name="connsiteY79" fmla="*/ 729898 h 2538950"/>
                <a:gd name="connsiteX80" fmla="*/ 1373587 w 3535968"/>
                <a:gd name="connsiteY80" fmla="*/ 743904 h 2538950"/>
                <a:gd name="connsiteX81" fmla="*/ 1367890 w 3535968"/>
                <a:gd name="connsiteY81" fmla="*/ 758598 h 2538950"/>
                <a:gd name="connsiteX82" fmla="*/ 1362193 w 3535968"/>
                <a:gd name="connsiteY82" fmla="*/ 773982 h 2538950"/>
                <a:gd name="connsiteX83" fmla="*/ 1356724 w 3535968"/>
                <a:gd name="connsiteY83" fmla="*/ 790284 h 2538950"/>
                <a:gd name="connsiteX84" fmla="*/ 1351711 w 3535968"/>
                <a:gd name="connsiteY84" fmla="*/ 807275 h 2538950"/>
                <a:gd name="connsiteX85" fmla="*/ 1348293 w 3535968"/>
                <a:gd name="connsiteY85" fmla="*/ 817378 h 2538950"/>
                <a:gd name="connsiteX86" fmla="*/ 1345331 w 3535968"/>
                <a:gd name="connsiteY86" fmla="*/ 827710 h 2538950"/>
                <a:gd name="connsiteX87" fmla="*/ 1340089 w 3535968"/>
                <a:gd name="connsiteY87" fmla="*/ 848374 h 2538950"/>
                <a:gd name="connsiteX88" fmla="*/ 1335532 w 3535968"/>
                <a:gd name="connsiteY88" fmla="*/ 869498 h 2538950"/>
                <a:gd name="connsiteX89" fmla="*/ 1332114 w 3535968"/>
                <a:gd name="connsiteY89" fmla="*/ 890622 h 2538950"/>
                <a:gd name="connsiteX90" fmla="*/ 1329152 w 3535968"/>
                <a:gd name="connsiteY90" fmla="*/ 911057 h 2538950"/>
                <a:gd name="connsiteX91" fmla="*/ 1326873 w 3535968"/>
                <a:gd name="connsiteY91" fmla="*/ 931262 h 2538950"/>
                <a:gd name="connsiteX92" fmla="*/ 1325961 w 3535968"/>
                <a:gd name="connsiteY92" fmla="*/ 941135 h 2538950"/>
                <a:gd name="connsiteX93" fmla="*/ 1325278 w 3535968"/>
                <a:gd name="connsiteY93" fmla="*/ 950549 h 2538950"/>
                <a:gd name="connsiteX94" fmla="*/ 1324594 w 3535968"/>
                <a:gd name="connsiteY94" fmla="*/ 959963 h 2538950"/>
                <a:gd name="connsiteX95" fmla="*/ 1324138 w 3535968"/>
                <a:gd name="connsiteY95" fmla="*/ 969147 h 2538950"/>
                <a:gd name="connsiteX96" fmla="*/ 1323682 w 3535968"/>
                <a:gd name="connsiteY96" fmla="*/ 977873 h 2538950"/>
                <a:gd name="connsiteX97" fmla="*/ 1323227 w 3535968"/>
                <a:gd name="connsiteY97" fmla="*/ 986138 h 2538950"/>
                <a:gd name="connsiteX98" fmla="*/ 1322999 w 3535968"/>
                <a:gd name="connsiteY98" fmla="*/ 994175 h 2538950"/>
                <a:gd name="connsiteX99" fmla="*/ 1322771 w 3535968"/>
                <a:gd name="connsiteY99" fmla="*/ 1001752 h 2538950"/>
                <a:gd name="connsiteX100" fmla="*/ 1322771 w 3535968"/>
                <a:gd name="connsiteY100" fmla="*/ 1009099 h 2538950"/>
                <a:gd name="connsiteX101" fmla="*/ 1322543 w 3535968"/>
                <a:gd name="connsiteY101" fmla="*/ 1015528 h 2538950"/>
                <a:gd name="connsiteX102" fmla="*/ 1322543 w 3535968"/>
                <a:gd name="connsiteY102" fmla="*/ 1021727 h 2538950"/>
                <a:gd name="connsiteX103" fmla="*/ 1322771 w 3535968"/>
                <a:gd name="connsiteY103" fmla="*/ 1027467 h 2538950"/>
                <a:gd name="connsiteX104" fmla="*/ 1322771 w 3535968"/>
                <a:gd name="connsiteY104" fmla="*/ 1032748 h 2538950"/>
                <a:gd name="connsiteX105" fmla="*/ 1322771 w 3535968"/>
                <a:gd name="connsiteY105" fmla="*/ 1037111 h 2538950"/>
                <a:gd name="connsiteX106" fmla="*/ 1322771 w 3535968"/>
                <a:gd name="connsiteY106" fmla="*/ 1041244 h 2538950"/>
                <a:gd name="connsiteX107" fmla="*/ 1322999 w 3535968"/>
                <a:gd name="connsiteY107" fmla="*/ 1044458 h 2538950"/>
                <a:gd name="connsiteX108" fmla="*/ 1322999 w 3535968"/>
                <a:gd name="connsiteY108" fmla="*/ 1046984 h 2538950"/>
                <a:gd name="connsiteX109" fmla="*/ 1323227 w 3535968"/>
                <a:gd name="connsiteY109" fmla="*/ 1049051 h 2538950"/>
                <a:gd name="connsiteX110" fmla="*/ 1323227 w 3535968"/>
                <a:gd name="connsiteY110" fmla="*/ 1049969 h 2538950"/>
                <a:gd name="connsiteX111" fmla="*/ 1323227 w 3535968"/>
                <a:gd name="connsiteY111" fmla="*/ 1050428 h 2538950"/>
                <a:gd name="connsiteX112" fmla="*/ 1323455 w 3535968"/>
                <a:gd name="connsiteY112" fmla="*/ 1049969 h 2538950"/>
                <a:gd name="connsiteX113" fmla="*/ 1323455 w 3535968"/>
                <a:gd name="connsiteY113" fmla="*/ 1049280 h 2538950"/>
                <a:gd name="connsiteX114" fmla="*/ 1323682 w 3535968"/>
                <a:gd name="connsiteY114" fmla="*/ 1048362 h 2538950"/>
                <a:gd name="connsiteX115" fmla="*/ 1324138 w 3535968"/>
                <a:gd name="connsiteY115" fmla="*/ 1046984 h 2538950"/>
                <a:gd name="connsiteX116" fmla="*/ 1324366 w 3535968"/>
                <a:gd name="connsiteY116" fmla="*/ 1045606 h 2538950"/>
                <a:gd name="connsiteX117" fmla="*/ 1324822 w 3535968"/>
                <a:gd name="connsiteY117" fmla="*/ 1043999 h 2538950"/>
                <a:gd name="connsiteX118" fmla="*/ 1325278 w 3535968"/>
                <a:gd name="connsiteY118" fmla="*/ 1041933 h 2538950"/>
                <a:gd name="connsiteX119" fmla="*/ 1326645 w 3535968"/>
                <a:gd name="connsiteY119" fmla="*/ 1037341 h 2538950"/>
                <a:gd name="connsiteX120" fmla="*/ 1328012 w 3535968"/>
                <a:gd name="connsiteY120" fmla="*/ 1032289 h 2538950"/>
                <a:gd name="connsiteX121" fmla="*/ 1329835 w 3535968"/>
                <a:gd name="connsiteY121" fmla="*/ 1026090 h 2538950"/>
                <a:gd name="connsiteX122" fmla="*/ 1331658 w 3535968"/>
                <a:gd name="connsiteY122" fmla="*/ 1019202 h 2538950"/>
                <a:gd name="connsiteX123" fmla="*/ 1333709 w 3535968"/>
                <a:gd name="connsiteY123" fmla="*/ 1011625 h 2538950"/>
                <a:gd name="connsiteX124" fmla="*/ 1335988 w 3535968"/>
                <a:gd name="connsiteY124" fmla="*/ 1003359 h 2538950"/>
                <a:gd name="connsiteX125" fmla="*/ 1338722 w 3535968"/>
                <a:gd name="connsiteY125" fmla="*/ 994863 h 2538950"/>
                <a:gd name="connsiteX126" fmla="*/ 1341457 w 3535968"/>
                <a:gd name="connsiteY126" fmla="*/ 985679 h 2538950"/>
                <a:gd name="connsiteX127" fmla="*/ 1344419 w 3535968"/>
                <a:gd name="connsiteY127" fmla="*/ 975806 h 2538950"/>
                <a:gd name="connsiteX128" fmla="*/ 1347609 w 3535968"/>
                <a:gd name="connsiteY128" fmla="*/ 965933 h 2538950"/>
                <a:gd name="connsiteX129" fmla="*/ 1350572 w 3535968"/>
                <a:gd name="connsiteY129" fmla="*/ 955601 h 2538950"/>
                <a:gd name="connsiteX130" fmla="*/ 1354218 w 3535968"/>
                <a:gd name="connsiteY130" fmla="*/ 944809 h 2538950"/>
                <a:gd name="connsiteX131" fmla="*/ 1361510 w 3535968"/>
                <a:gd name="connsiteY131" fmla="*/ 923226 h 2538950"/>
                <a:gd name="connsiteX132" fmla="*/ 1369257 w 3535968"/>
                <a:gd name="connsiteY132" fmla="*/ 900954 h 2538950"/>
                <a:gd name="connsiteX133" fmla="*/ 1377461 w 3535968"/>
                <a:gd name="connsiteY133" fmla="*/ 878912 h 2538950"/>
                <a:gd name="connsiteX134" fmla="*/ 1381790 w 3535968"/>
                <a:gd name="connsiteY134" fmla="*/ 868121 h 2538950"/>
                <a:gd name="connsiteX135" fmla="*/ 1385892 w 3535968"/>
                <a:gd name="connsiteY135" fmla="*/ 857100 h 2538950"/>
                <a:gd name="connsiteX136" fmla="*/ 1390450 w 3535968"/>
                <a:gd name="connsiteY136" fmla="*/ 846767 h 2538950"/>
                <a:gd name="connsiteX137" fmla="*/ 1394779 w 3535968"/>
                <a:gd name="connsiteY137" fmla="*/ 836894 h 2538950"/>
                <a:gd name="connsiteX138" fmla="*/ 1399337 w 3535968"/>
                <a:gd name="connsiteY138" fmla="*/ 826791 h 2538950"/>
                <a:gd name="connsiteX139" fmla="*/ 1404122 w 3535968"/>
                <a:gd name="connsiteY139" fmla="*/ 817607 h 2538950"/>
                <a:gd name="connsiteX140" fmla="*/ 1408452 w 3535968"/>
                <a:gd name="connsiteY140" fmla="*/ 808653 h 2538950"/>
                <a:gd name="connsiteX141" fmla="*/ 1413237 w 3535968"/>
                <a:gd name="connsiteY141" fmla="*/ 800387 h 2538950"/>
                <a:gd name="connsiteX142" fmla="*/ 1418023 w 3535968"/>
                <a:gd name="connsiteY142" fmla="*/ 792810 h 2538950"/>
                <a:gd name="connsiteX143" fmla="*/ 1422352 w 3535968"/>
                <a:gd name="connsiteY143" fmla="*/ 785692 h 2538950"/>
                <a:gd name="connsiteX144" fmla="*/ 1425770 w 3535968"/>
                <a:gd name="connsiteY144" fmla="*/ 780641 h 2538950"/>
                <a:gd name="connsiteX145" fmla="*/ 1428961 w 3535968"/>
                <a:gd name="connsiteY145" fmla="*/ 775589 h 2538950"/>
                <a:gd name="connsiteX146" fmla="*/ 1432151 w 3535968"/>
                <a:gd name="connsiteY146" fmla="*/ 770768 h 2538950"/>
                <a:gd name="connsiteX147" fmla="*/ 1435113 w 3535968"/>
                <a:gd name="connsiteY147" fmla="*/ 766175 h 2538950"/>
                <a:gd name="connsiteX148" fmla="*/ 1441038 w 3535968"/>
                <a:gd name="connsiteY148" fmla="*/ 757910 h 2538950"/>
                <a:gd name="connsiteX149" fmla="*/ 1446507 w 3535968"/>
                <a:gd name="connsiteY149" fmla="*/ 750562 h 2538950"/>
                <a:gd name="connsiteX150" fmla="*/ 1451292 w 3535968"/>
                <a:gd name="connsiteY150" fmla="*/ 743904 h 2538950"/>
                <a:gd name="connsiteX151" fmla="*/ 1456078 w 3535968"/>
                <a:gd name="connsiteY151" fmla="*/ 737934 h 2538950"/>
                <a:gd name="connsiteX152" fmla="*/ 1460179 w 3535968"/>
                <a:gd name="connsiteY152" fmla="*/ 732882 h 2538950"/>
                <a:gd name="connsiteX153" fmla="*/ 1464281 w 3535968"/>
                <a:gd name="connsiteY153" fmla="*/ 728520 h 2538950"/>
                <a:gd name="connsiteX154" fmla="*/ 1467471 w 3535968"/>
                <a:gd name="connsiteY154" fmla="*/ 724846 h 2538950"/>
                <a:gd name="connsiteX155" fmla="*/ 1470662 w 3535968"/>
                <a:gd name="connsiteY155" fmla="*/ 721632 h 2538950"/>
                <a:gd name="connsiteX156" fmla="*/ 1473168 w 3535968"/>
                <a:gd name="connsiteY156" fmla="*/ 719336 h 2538950"/>
                <a:gd name="connsiteX157" fmla="*/ 1475447 w 3535968"/>
                <a:gd name="connsiteY157" fmla="*/ 717499 h 2538950"/>
                <a:gd name="connsiteX158" fmla="*/ 1477270 w 3535968"/>
                <a:gd name="connsiteY158" fmla="*/ 715892 h 2538950"/>
                <a:gd name="connsiteX159" fmla="*/ 1478409 w 3535968"/>
                <a:gd name="connsiteY159" fmla="*/ 714744 h 2538950"/>
                <a:gd name="connsiteX160" fmla="*/ 1479093 w 3535968"/>
                <a:gd name="connsiteY160" fmla="*/ 714284 h 2538950"/>
                <a:gd name="connsiteX161" fmla="*/ 1479321 w 3535968"/>
                <a:gd name="connsiteY161" fmla="*/ 714055 h 2538950"/>
                <a:gd name="connsiteX162" fmla="*/ 1479093 w 3535968"/>
                <a:gd name="connsiteY162" fmla="*/ 714514 h 2538950"/>
                <a:gd name="connsiteX163" fmla="*/ 1478637 w 3535968"/>
                <a:gd name="connsiteY163" fmla="*/ 715662 h 2538950"/>
                <a:gd name="connsiteX164" fmla="*/ 1478182 w 3535968"/>
                <a:gd name="connsiteY164" fmla="*/ 717728 h 2538950"/>
                <a:gd name="connsiteX165" fmla="*/ 1477270 w 3535968"/>
                <a:gd name="connsiteY165" fmla="*/ 720254 h 2538950"/>
                <a:gd name="connsiteX166" fmla="*/ 1476359 w 3535968"/>
                <a:gd name="connsiteY166" fmla="*/ 723239 h 2538950"/>
                <a:gd name="connsiteX167" fmla="*/ 1475219 w 3535968"/>
                <a:gd name="connsiteY167" fmla="*/ 727142 h 2538950"/>
                <a:gd name="connsiteX168" fmla="*/ 1474080 w 3535968"/>
                <a:gd name="connsiteY168" fmla="*/ 731046 h 2538950"/>
                <a:gd name="connsiteX169" fmla="*/ 1473168 w 3535968"/>
                <a:gd name="connsiteY169" fmla="*/ 735638 h 2538950"/>
                <a:gd name="connsiteX170" fmla="*/ 1472257 w 3535968"/>
                <a:gd name="connsiteY170" fmla="*/ 740689 h 2538950"/>
                <a:gd name="connsiteX171" fmla="*/ 1471345 w 3535968"/>
                <a:gd name="connsiteY171" fmla="*/ 745511 h 2538950"/>
                <a:gd name="connsiteX172" fmla="*/ 1470662 w 3535968"/>
                <a:gd name="connsiteY172" fmla="*/ 751021 h 2538950"/>
                <a:gd name="connsiteX173" fmla="*/ 1470434 w 3535968"/>
                <a:gd name="connsiteY173" fmla="*/ 756532 h 2538950"/>
                <a:gd name="connsiteX174" fmla="*/ 1470206 w 3535968"/>
                <a:gd name="connsiteY174" fmla="*/ 762042 h 2538950"/>
                <a:gd name="connsiteX175" fmla="*/ 1470434 w 3535968"/>
                <a:gd name="connsiteY175" fmla="*/ 767553 h 2538950"/>
                <a:gd name="connsiteX176" fmla="*/ 1471117 w 3535968"/>
                <a:gd name="connsiteY176" fmla="*/ 773293 h 2538950"/>
                <a:gd name="connsiteX177" fmla="*/ 1472257 w 3535968"/>
                <a:gd name="connsiteY177" fmla="*/ 778574 h 2538950"/>
                <a:gd name="connsiteX178" fmla="*/ 1473624 w 3535968"/>
                <a:gd name="connsiteY178" fmla="*/ 790514 h 2538950"/>
                <a:gd name="connsiteX179" fmla="*/ 1475675 w 3535968"/>
                <a:gd name="connsiteY179" fmla="*/ 801994 h 2538950"/>
                <a:gd name="connsiteX180" fmla="*/ 1477498 w 3535968"/>
                <a:gd name="connsiteY180" fmla="*/ 813015 h 2538950"/>
                <a:gd name="connsiteX181" fmla="*/ 1479549 w 3535968"/>
                <a:gd name="connsiteY181" fmla="*/ 823577 h 2538950"/>
                <a:gd name="connsiteX182" fmla="*/ 1481828 w 3535968"/>
                <a:gd name="connsiteY182" fmla="*/ 833680 h 2538950"/>
                <a:gd name="connsiteX183" fmla="*/ 1484334 w 3535968"/>
                <a:gd name="connsiteY183" fmla="*/ 843094 h 2538950"/>
                <a:gd name="connsiteX184" fmla="*/ 1486613 w 3535968"/>
                <a:gd name="connsiteY184" fmla="*/ 852048 h 2538950"/>
                <a:gd name="connsiteX185" fmla="*/ 1489119 w 3535968"/>
                <a:gd name="connsiteY185" fmla="*/ 860084 h 2538950"/>
                <a:gd name="connsiteX186" fmla="*/ 1491398 w 3535968"/>
                <a:gd name="connsiteY186" fmla="*/ 867432 h 2538950"/>
                <a:gd name="connsiteX187" fmla="*/ 1493449 w 3535968"/>
                <a:gd name="connsiteY187" fmla="*/ 873631 h 2538950"/>
                <a:gd name="connsiteX188" fmla="*/ 1495500 w 3535968"/>
                <a:gd name="connsiteY188" fmla="*/ 879371 h 2538950"/>
                <a:gd name="connsiteX189" fmla="*/ 1496184 w 3535968"/>
                <a:gd name="connsiteY189" fmla="*/ 881897 h 2538950"/>
                <a:gd name="connsiteX190" fmla="*/ 1497323 w 3535968"/>
                <a:gd name="connsiteY190" fmla="*/ 884193 h 2538950"/>
                <a:gd name="connsiteX191" fmla="*/ 1498007 w 3535968"/>
                <a:gd name="connsiteY191" fmla="*/ 886260 h 2538950"/>
                <a:gd name="connsiteX192" fmla="*/ 1498690 w 3535968"/>
                <a:gd name="connsiteY192" fmla="*/ 887867 h 2538950"/>
                <a:gd name="connsiteX193" fmla="*/ 1499374 w 3535968"/>
                <a:gd name="connsiteY193" fmla="*/ 889474 h 2538950"/>
                <a:gd name="connsiteX194" fmla="*/ 1499830 w 3535968"/>
                <a:gd name="connsiteY194" fmla="*/ 890852 h 2538950"/>
                <a:gd name="connsiteX195" fmla="*/ 1500057 w 3535968"/>
                <a:gd name="connsiteY195" fmla="*/ 891770 h 2538950"/>
                <a:gd name="connsiteX196" fmla="*/ 1500513 w 3535968"/>
                <a:gd name="connsiteY196" fmla="*/ 892459 h 2538950"/>
                <a:gd name="connsiteX197" fmla="*/ 1500513 w 3535968"/>
                <a:gd name="connsiteY197" fmla="*/ 892918 h 2538950"/>
                <a:gd name="connsiteX198" fmla="*/ 1500741 w 3535968"/>
                <a:gd name="connsiteY198" fmla="*/ 893148 h 2538950"/>
                <a:gd name="connsiteX199" fmla="*/ 1500741 w 3535968"/>
                <a:gd name="connsiteY199" fmla="*/ 892689 h 2538950"/>
                <a:gd name="connsiteX200" fmla="*/ 1500741 w 3535968"/>
                <a:gd name="connsiteY200" fmla="*/ 891540 h 2538950"/>
                <a:gd name="connsiteX201" fmla="*/ 1500969 w 3535968"/>
                <a:gd name="connsiteY201" fmla="*/ 889474 h 2538950"/>
                <a:gd name="connsiteX202" fmla="*/ 1500969 w 3535968"/>
                <a:gd name="connsiteY202" fmla="*/ 886948 h 2538950"/>
                <a:gd name="connsiteX203" fmla="*/ 1501197 w 3535968"/>
                <a:gd name="connsiteY203" fmla="*/ 883963 h 2538950"/>
                <a:gd name="connsiteX204" fmla="*/ 1501653 w 3535968"/>
                <a:gd name="connsiteY204" fmla="*/ 880060 h 2538950"/>
                <a:gd name="connsiteX205" fmla="*/ 1502108 w 3535968"/>
                <a:gd name="connsiteY205" fmla="*/ 875698 h 2538950"/>
                <a:gd name="connsiteX206" fmla="*/ 1502564 w 3535968"/>
                <a:gd name="connsiteY206" fmla="*/ 870876 h 2538950"/>
                <a:gd name="connsiteX207" fmla="*/ 1503020 w 3535968"/>
                <a:gd name="connsiteY207" fmla="*/ 865365 h 2538950"/>
                <a:gd name="connsiteX208" fmla="*/ 1503703 w 3535968"/>
                <a:gd name="connsiteY208" fmla="*/ 859625 h 2538950"/>
                <a:gd name="connsiteX209" fmla="*/ 1504615 w 3535968"/>
                <a:gd name="connsiteY209" fmla="*/ 853426 h 2538950"/>
                <a:gd name="connsiteX210" fmla="*/ 1505526 w 3535968"/>
                <a:gd name="connsiteY210" fmla="*/ 846538 h 2538950"/>
                <a:gd name="connsiteX211" fmla="*/ 1506666 w 3535968"/>
                <a:gd name="connsiteY211" fmla="*/ 839649 h 2538950"/>
                <a:gd name="connsiteX212" fmla="*/ 1507805 w 3535968"/>
                <a:gd name="connsiteY212" fmla="*/ 832302 h 2538950"/>
                <a:gd name="connsiteX213" fmla="*/ 1508945 w 3535968"/>
                <a:gd name="connsiteY213" fmla="*/ 824725 h 2538950"/>
                <a:gd name="connsiteX214" fmla="*/ 1510312 w 3535968"/>
                <a:gd name="connsiteY214" fmla="*/ 816918 h 2538950"/>
                <a:gd name="connsiteX215" fmla="*/ 1513730 w 3535968"/>
                <a:gd name="connsiteY215" fmla="*/ 800846 h 2538950"/>
                <a:gd name="connsiteX216" fmla="*/ 1517604 w 3535968"/>
                <a:gd name="connsiteY216" fmla="*/ 784314 h 2538950"/>
                <a:gd name="connsiteX217" fmla="*/ 1522161 w 3535968"/>
                <a:gd name="connsiteY217" fmla="*/ 767783 h 2538950"/>
                <a:gd name="connsiteX218" fmla="*/ 1527630 w 3535968"/>
                <a:gd name="connsiteY218" fmla="*/ 751251 h 2538950"/>
                <a:gd name="connsiteX219" fmla="*/ 1533783 w 3535968"/>
                <a:gd name="connsiteY219" fmla="*/ 735179 h 2538950"/>
                <a:gd name="connsiteX220" fmla="*/ 1537201 w 3535968"/>
                <a:gd name="connsiteY220" fmla="*/ 727372 h 2538950"/>
                <a:gd name="connsiteX221" fmla="*/ 1540847 w 3535968"/>
                <a:gd name="connsiteY221" fmla="*/ 719795 h 2538950"/>
                <a:gd name="connsiteX222" fmla="*/ 1544493 w 3535968"/>
                <a:gd name="connsiteY222" fmla="*/ 712447 h 2538950"/>
                <a:gd name="connsiteX223" fmla="*/ 1548823 w 3535968"/>
                <a:gd name="connsiteY223" fmla="*/ 705559 h 2538950"/>
                <a:gd name="connsiteX224" fmla="*/ 1552924 w 3535968"/>
                <a:gd name="connsiteY224" fmla="*/ 698901 h 2538950"/>
                <a:gd name="connsiteX225" fmla="*/ 1557482 w 3535968"/>
                <a:gd name="connsiteY225" fmla="*/ 692701 h 2538950"/>
                <a:gd name="connsiteX226" fmla="*/ 1562951 w 3535968"/>
                <a:gd name="connsiteY226" fmla="*/ 686272 h 2538950"/>
                <a:gd name="connsiteX227" fmla="*/ 1568648 w 3535968"/>
                <a:gd name="connsiteY227" fmla="*/ 680073 h 2538950"/>
                <a:gd name="connsiteX228" fmla="*/ 1574800 w 3535968"/>
                <a:gd name="connsiteY228" fmla="*/ 674103 h 2538950"/>
                <a:gd name="connsiteX229" fmla="*/ 1581409 w 3535968"/>
                <a:gd name="connsiteY229" fmla="*/ 668363 h 2538950"/>
                <a:gd name="connsiteX230" fmla="*/ 1588017 w 3535968"/>
                <a:gd name="connsiteY230" fmla="*/ 663312 h 2538950"/>
                <a:gd name="connsiteX231" fmla="*/ 1595081 w 3535968"/>
                <a:gd name="connsiteY231" fmla="*/ 658031 h 2538950"/>
                <a:gd name="connsiteX232" fmla="*/ 1602373 w 3535968"/>
                <a:gd name="connsiteY232" fmla="*/ 653209 h 2538950"/>
                <a:gd name="connsiteX233" fmla="*/ 1609893 w 3535968"/>
                <a:gd name="connsiteY233" fmla="*/ 648847 h 2538950"/>
                <a:gd name="connsiteX234" fmla="*/ 1617641 w 3535968"/>
                <a:gd name="connsiteY234" fmla="*/ 644484 h 2538950"/>
                <a:gd name="connsiteX235" fmla="*/ 1625616 w 3535968"/>
                <a:gd name="connsiteY235" fmla="*/ 640581 h 2538950"/>
                <a:gd name="connsiteX236" fmla="*/ 1642251 w 3535968"/>
                <a:gd name="connsiteY236" fmla="*/ 633233 h 2538950"/>
                <a:gd name="connsiteX237" fmla="*/ 1660025 w 3535968"/>
                <a:gd name="connsiteY237" fmla="*/ 626804 h 2538950"/>
                <a:gd name="connsiteX238" fmla="*/ 1678028 w 3535968"/>
                <a:gd name="connsiteY238" fmla="*/ 621064 h 2538950"/>
                <a:gd name="connsiteX239" fmla="*/ 1687826 w 3535968"/>
                <a:gd name="connsiteY239" fmla="*/ 618079 h 2538950"/>
                <a:gd name="connsiteX240" fmla="*/ 1697625 w 3535968"/>
                <a:gd name="connsiteY240" fmla="*/ 614635 h 2538950"/>
                <a:gd name="connsiteX241" fmla="*/ 1707651 w 3535968"/>
                <a:gd name="connsiteY241" fmla="*/ 610502 h 2538950"/>
                <a:gd name="connsiteX242" fmla="*/ 1718134 w 3535968"/>
                <a:gd name="connsiteY242" fmla="*/ 606140 h 2538950"/>
                <a:gd name="connsiteX243" fmla="*/ 1728160 w 3535968"/>
                <a:gd name="connsiteY243" fmla="*/ 601548 h 2538950"/>
                <a:gd name="connsiteX244" fmla="*/ 1738414 w 3535968"/>
                <a:gd name="connsiteY244" fmla="*/ 596726 h 2538950"/>
                <a:gd name="connsiteX245" fmla="*/ 1747985 w 3535968"/>
                <a:gd name="connsiteY245" fmla="*/ 591904 h 2538950"/>
                <a:gd name="connsiteX246" fmla="*/ 1757100 w 3535968"/>
                <a:gd name="connsiteY246" fmla="*/ 587082 h 2538950"/>
                <a:gd name="connsiteX247" fmla="*/ 1765759 w 3535968"/>
                <a:gd name="connsiteY247" fmla="*/ 582490 h 2538950"/>
                <a:gd name="connsiteX248" fmla="*/ 1773963 w 3535968"/>
                <a:gd name="connsiteY248" fmla="*/ 578357 h 2538950"/>
                <a:gd name="connsiteX249" fmla="*/ 1777381 w 3535968"/>
                <a:gd name="connsiteY249" fmla="*/ 576291 h 2538950"/>
                <a:gd name="connsiteX250" fmla="*/ 1781027 w 3535968"/>
                <a:gd name="connsiteY250" fmla="*/ 574224 h 2538950"/>
                <a:gd name="connsiteX251" fmla="*/ 1784217 w 3535968"/>
                <a:gd name="connsiteY251" fmla="*/ 572388 h 2538950"/>
                <a:gd name="connsiteX252" fmla="*/ 1786952 w 3535968"/>
                <a:gd name="connsiteY252" fmla="*/ 570780 h 2538950"/>
                <a:gd name="connsiteX253" fmla="*/ 1789686 w 3535968"/>
                <a:gd name="connsiteY253" fmla="*/ 569403 h 2538950"/>
                <a:gd name="connsiteX254" fmla="*/ 1791965 w 3535968"/>
                <a:gd name="connsiteY254" fmla="*/ 568025 h 2538950"/>
                <a:gd name="connsiteX255" fmla="*/ 1794016 w 3535968"/>
                <a:gd name="connsiteY255" fmla="*/ 566647 h 2538950"/>
                <a:gd name="connsiteX256" fmla="*/ 1795839 w 3535968"/>
                <a:gd name="connsiteY256" fmla="*/ 565729 h 2538950"/>
                <a:gd name="connsiteX257" fmla="*/ 1797206 w 3535968"/>
                <a:gd name="connsiteY257" fmla="*/ 564811 h 2538950"/>
                <a:gd name="connsiteX258" fmla="*/ 1798118 w 3535968"/>
                <a:gd name="connsiteY258" fmla="*/ 564351 h 2538950"/>
                <a:gd name="connsiteX259" fmla="*/ 2121928 w 3535968"/>
                <a:gd name="connsiteY259" fmla="*/ 414583 h 2538950"/>
                <a:gd name="connsiteX260" fmla="*/ 2020153 w 3535968"/>
                <a:gd name="connsiteY260" fmla="*/ 656879 h 2538950"/>
                <a:gd name="connsiteX261" fmla="*/ 2246947 w 3535968"/>
                <a:gd name="connsiteY261" fmla="*/ 430085 h 2538950"/>
                <a:gd name="connsiteX262" fmla="*/ 2149329 w 3535968"/>
                <a:gd name="connsiteY262" fmla="*/ 415024 h 2538950"/>
                <a:gd name="connsiteX263" fmla="*/ 2121928 w 3535968"/>
                <a:gd name="connsiteY263" fmla="*/ 414583 h 2538950"/>
                <a:gd name="connsiteX264" fmla="*/ 3352488 w 3535968"/>
                <a:gd name="connsiteY264" fmla="*/ 149798 h 2538950"/>
                <a:gd name="connsiteX265" fmla="*/ 3241761 w 3535968"/>
                <a:gd name="connsiteY265" fmla="*/ 261141 h 2538950"/>
                <a:gd name="connsiteX266" fmla="*/ 3108140 w 3535968"/>
                <a:gd name="connsiteY266" fmla="*/ 340646 h 2538950"/>
                <a:gd name="connsiteX267" fmla="*/ 3254170 w 3535968"/>
                <a:gd name="connsiteY267" fmla="*/ 316758 h 2538950"/>
                <a:gd name="connsiteX268" fmla="*/ 3352488 w 3535968"/>
                <a:gd name="connsiteY268" fmla="*/ 149798 h 2538950"/>
                <a:gd name="connsiteX269" fmla="*/ 2127130 w 3535968"/>
                <a:gd name="connsiteY269" fmla="*/ 37 h 2538950"/>
                <a:gd name="connsiteX270" fmla="*/ 2635278 w 3535968"/>
                <a:gd name="connsiteY270" fmla="*/ 311342 h 2538950"/>
                <a:gd name="connsiteX271" fmla="*/ 2542607 w 3535968"/>
                <a:gd name="connsiteY271" fmla="*/ 339925 h 2538950"/>
                <a:gd name="connsiteX272" fmla="*/ 2542500 w 3535968"/>
                <a:gd name="connsiteY272" fmla="*/ 340209 h 2538950"/>
                <a:gd name="connsiteX273" fmla="*/ 2555679 w 3535968"/>
                <a:gd name="connsiteY273" fmla="*/ 340911 h 2538950"/>
                <a:gd name="connsiteX274" fmla="*/ 2698395 w 3535968"/>
                <a:gd name="connsiteY274" fmla="*/ 358411 h 2538950"/>
                <a:gd name="connsiteX275" fmla="*/ 2835327 w 3535968"/>
                <a:gd name="connsiteY275" fmla="*/ 532785 h 2538950"/>
                <a:gd name="connsiteX276" fmla="*/ 2700535 w 3535968"/>
                <a:gd name="connsiteY276" fmla="*/ 563808 h 2538950"/>
                <a:gd name="connsiteX277" fmla="*/ 2672644 w 3535968"/>
                <a:gd name="connsiteY277" fmla="*/ 571993 h 2538950"/>
                <a:gd name="connsiteX278" fmla="*/ 2654039 w 3535968"/>
                <a:gd name="connsiteY278" fmla="*/ 578672 h 2538950"/>
                <a:gd name="connsiteX279" fmla="*/ 2676665 w 3535968"/>
                <a:gd name="connsiteY279" fmla="*/ 578518 h 2538950"/>
                <a:gd name="connsiteX280" fmla="*/ 2758303 w 3535968"/>
                <a:gd name="connsiteY280" fmla="*/ 616228 h 2538950"/>
                <a:gd name="connsiteX281" fmla="*/ 2717651 w 3535968"/>
                <a:gd name="connsiteY281" fmla="*/ 709299 h 2538950"/>
                <a:gd name="connsiteX282" fmla="*/ 2858862 w 3535968"/>
                <a:gd name="connsiteY282" fmla="*/ 710368 h 2538950"/>
                <a:gd name="connsiteX283" fmla="*/ 2842815 w 3535968"/>
                <a:gd name="connsiteY283" fmla="*/ 835533 h 2538950"/>
                <a:gd name="connsiteX284" fmla="*/ 2993654 w 3535968"/>
                <a:gd name="connsiteY284" fmla="*/ 806649 h 2538950"/>
                <a:gd name="connsiteX285" fmla="*/ 2954992 w 3535968"/>
                <a:gd name="connsiteY285" fmla="*/ 1035515 h 2538950"/>
                <a:gd name="connsiteX286" fmla="*/ 2951254 w 3535968"/>
                <a:gd name="connsiteY286" fmla="*/ 1042722 h 2538950"/>
                <a:gd name="connsiteX287" fmla="*/ 2969009 w 3535968"/>
                <a:gd name="connsiteY287" fmla="*/ 1028714 h 2538950"/>
                <a:gd name="connsiteX288" fmla="*/ 3070680 w 3535968"/>
                <a:gd name="connsiteY288" fmla="*/ 299573 h 2538950"/>
                <a:gd name="connsiteX289" fmla="*/ 3233286 w 3535968"/>
                <a:gd name="connsiteY289" fmla="*/ 217200 h 2538950"/>
                <a:gd name="connsiteX290" fmla="*/ 3344544 w 3535968"/>
                <a:gd name="connsiteY290" fmla="*/ 88826 h 2538950"/>
                <a:gd name="connsiteX291" fmla="*/ 3202263 w 3535968"/>
                <a:gd name="connsiteY291" fmla="*/ 1493446 h 2538950"/>
                <a:gd name="connsiteX292" fmla="*/ 2341538 w 3535968"/>
                <a:gd name="connsiteY292" fmla="*/ 1275817 h 2538950"/>
                <a:gd name="connsiteX293" fmla="*/ 2320522 w 3535968"/>
                <a:gd name="connsiteY293" fmla="*/ 1252914 h 2538950"/>
                <a:gd name="connsiteX294" fmla="*/ 2309436 w 3535968"/>
                <a:gd name="connsiteY294" fmla="*/ 1310192 h 2538950"/>
                <a:gd name="connsiteX295" fmla="*/ 2642766 w 3535968"/>
                <a:gd name="connsiteY295" fmla="*/ 1575820 h 2538950"/>
                <a:gd name="connsiteX296" fmla="*/ 2682348 w 3535968"/>
                <a:gd name="connsiteY296" fmla="*/ 1579029 h 2538950"/>
                <a:gd name="connsiteX297" fmla="*/ 2430949 w 3535968"/>
                <a:gd name="connsiteY297" fmla="*/ 1799403 h 2538950"/>
                <a:gd name="connsiteX298" fmla="*/ 2175271 w 3535968"/>
                <a:gd name="connsiteY298" fmla="*/ 1626100 h 2538950"/>
                <a:gd name="connsiteX299" fmla="*/ 1945402 w 3535968"/>
                <a:gd name="connsiteY299" fmla="*/ 1498830 h 2538950"/>
                <a:gd name="connsiteX300" fmla="*/ 1913999 w 3535968"/>
                <a:gd name="connsiteY300" fmla="*/ 1479061 h 2538950"/>
                <a:gd name="connsiteX301" fmla="*/ 1916326 w 3535968"/>
                <a:gd name="connsiteY301" fmla="*/ 1485156 h 2538950"/>
                <a:gd name="connsiteX302" fmla="*/ 2118572 w 3535968"/>
                <a:gd name="connsiteY302" fmla="*/ 1704193 h 2538950"/>
                <a:gd name="connsiteX303" fmla="*/ 1889639 w 3535968"/>
                <a:gd name="connsiteY303" fmla="*/ 2205919 h 2538950"/>
                <a:gd name="connsiteX304" fmla="*/ 1469214 w 3535968"/>
                <a:gd name="connsiteY304" fmla="*/ 2538620 h 2538950"/>
                <a:gd name="connsiteX305" fmla="*/ 1242421 w 3535968"/>
                <a:gd name="connsiteY305" fmla="*/ 2263687 h 2538950"/>
                <a:gd name="connsiteX306" fmla="*/ 1446749 w 3535968"/>
                <a:gd name="connsiteY306" fmla="*/ 2111778 h 2538950"/>
                <a:gd name="connsiteX307" fmla="*/ 1436051 w 3535968"/>
                <a:gd name="connsiteY307" fmla="*/ 1947033 h 2538950"/>
                <a:gd name="connsiteX308" fmla="*/ 963853 w 3535968"/>
                <a:gd name="connsiteY308" fmla="*/ 1973447 h 2538950"/>
                <a:gd name="connsiteX309" fmla="*/ 944799 w 3535968"/>
                <a:gd name="connsiteY309" fmla="*/ 1951261 h 2538950"/>
                <a:gd name="connsiteX310" fmla="*/ 947295 w 3535968"/>
                <a:gd name="connsiteY310" fmla="*/ 2019376 h 2538950"/>
                <a:gd name="connsiteX311" fmla="*/ 943952 w 3535968"/>
                <a:gd name="connsiteY311" fmla="*/ 2200570 h 2538950"/>
                <a:gd name="connsiteX312" fmla="*/ 864788 w 3535968"/>
                <a:gd name="connsiteY312" fmla="*/ 2370665 h 2538950"/>
                <a:gd name="connsiteX313" fmla="*/ 850881 w 3535968"/>
                <a:gd name="connsiteY313" fmla="*/ 2501178 h 2538950"/>
                <a:gd name="connsiteX314" fmla="*/ 441155 w 3535968"/>
                <a:gd name="connsiteY314" fmla="*/ 2422014 h 2538950"/>
                <a:gd name="connsiteX315" fmla="*/ 480736 w 3535968"/>
                <a:gd name="connsiteY315" fmla="*/ 2286152 h 2538950"/>
                <a:gd name="connsiteX316" fmla="*/ 497535 w 3535968"/>
                <a:gd name="connsiteY316" fmla="*/ 2124933 h 2538950"/>
                <a:gd name="connsiteX317" fmla="*/ 497942 w 3535968"/>
                <a:gd name="connsiteY317" fmla="*/ 2114524 h 2538950"/>
                <a:gd name="connsiteX318" fmla="*/ 486405 w 3535968"/>
                <a:gd name="connsiteY318" fmla="*/ 2092344 h 2538950"/>
                <a:gd name="connsiteX319" fmla="*/ 267849 w 3535968"/>
                <a:gd name="connsiteY319" fmla="*/ 1245257 h 2538950"/>
                <a:gd name="connsiteX320" fmla="*/ 33317 w 3535968"/>
                <a:gd name="connsiteY320" fmla="*/ 1079175 h 2538950"/>
                <a:gd name="connsiteX321" fmla="*/ 31852 w 3535968"/>
                <a:gd name="connsiteY321" fmla="*/ 1065094 h 2538950"/>
                <a:gd name="connsiteX322" fmla="*/ 21979 w 3535968"/>
                <a:gd name="connsiteY322" fmla="*/ 1060354 h 2538950"/>
                <a:gd name="connsiteX323" fmla="*/ 143755 w 3535968"/>
                <a:gd name="connsiteY323" fmla="*/ 817346 h 2538950"/>
                <a:gd name="connsiteX324" fmla="*/ 96660 w 3535968"/>
                <a:gd name="connsiteY324" fmla="*/ 1054475 h 2538950"/>
                <a:gd name="connsiteX325" fmla="*/ 84035 w 3535968"/>
                <a:gd name="connsiteY325" fmla="*/ 1061560 h 2538950"/>
                <a:gd name="connsiteX326" fmla="*/ 127216 w 3535968"/>
                <a:gd name="connsiteY326" fmla="*/ 1100436 h 2538950"/>
                <a:gd name="connsiteX327" fmla="*/ 1080883 w 3535968"/>
                <a:gd name="connsiteY327" fmla="*/ 535993 h 2538950"/>
                <a:gd name="connsiteX328" fmla="*/ 720367 w 3535968"/>
                <a:gd name="connsiteY328" fmla="*/ 1085861 h 2538950"/>
                <a:gd name="connsiteX329" fmla="*/ 923626 w 3535968"/>
                <a:gd name="connsiteY329" fmla="*/ 1407864 h 2538950"/>
                <a:gd name="connsiteX330" fmla="*/ 851207 w 3535968"/>
                <a:gd name="connsiteY330" fmla="*/ 1512744 h 2538950"/>
                <a:gd name="connsiteX331" fmla="*/ 830693 w 3535968"/>
                <a:gd name="connsiteY331" fmla="*/ 1547023 h 2538950"/>
                <a:gd name="connsiteX332" fmla="*/ 836146 w 3535968"/>
                <a:gd name="connsiteY332" fmla="*/ 1554089 h 2538950"/>
                <a:gd name="connsiteX333" fmla="*/ 1102279 w 3535968"/>
                <a:gd name="connsiteY333" fmla="*/ 1765170 h 2538950"/>
                <a:gd name="connsiteX334" fmla="*/ 1569591 w 3535968"/>
                <a:gd name="connsiteY334" fmla="*/ 1575268 h 2538950"/>
                <a:gd name="connsiteX335" fmla="*/ 1576684 w 3535968"/>
                <a:gd name="connsiteY335" fmla="*/ 1574651 h 2538950"/>
                <a:gd name="connsiteX336" fmla="*/ 1588430 w 3535968"/>
                <a:gd name="connsiteY336" fmla="*/ 1571912 h 2538950"/>
                <a:gd name="connsiteX337" fmla="*/ 1669089 w 3535968"/>
                <a:gd name="connsiteY337" fmla="*/ 1574646 h 2538950"/>
                <a:gd name="connsiteX338" fmla="*/ 1678217 w 3535968"/>
                <a:gd name="connsiteY338" fmla="*/ 1576761 h 2538950"/>
                <a:gd name="connsiteX339" fmla="*/ 1710782 w 3535968"/>
                <a:gd name="connsiteY339" fmla="*/ 1581844 h 2538950"/>
                <a:gd name="connsiteX340" fmla="*/ 1742575 w 3535968"/>
                <a:gd name="connsiteY340" fmla="*/ 1589973 h 2538950"/>
                <a:gd name="connsiteX341" fmla="*/ 1767684 w 3535968"/>
                <a:gd name="connsiteY341" fmla="*/ 1594087 h 2538950"/>
                <a:gd name="connsiteX342" fmla="*/ 1759044 w 3535968"/>
                <a:gd name="connsiteY342" fmla="*/ 666096 h 2538950"/>
                <a:gd name="connsiteX343" fmla="*/ 1684735 w 3535968"/>
                <a:gd name="connsiteY343" fmla="*/ 1488673 h 2538950"/>
                <a:gd name="connsiteX344" fmla="*/ 1477362 w 3535968"/>
                <a:gd name="connsiteY344" fmla="*/ 1509410 h 2538950"/>
                <a:gd name="connsiteX345" fmla="*/ 1153876 w 3535968"/>
                <a:gd name="connsiteY345" fmla="*/ 1669548 h 2538950"/>
                <a:gd name="connsiteX346" fmla="*/ 964113 w 3535968"/>
                <a:gd name="connsiteY346" fmla="*/ 1557797 h 2538950"/>
                <a:gd name="connsiteX347" fmla="*/ 1166302 w 3535968"/>
                <a:gd name="connsiteY347" fmla="*/ 1139596 h 2538950"/>
                <a:gd name="connsiteX348" fmla="*/ 993491 w 3535968"/>
                <a:gd name="connsiteY348" fmla="*/ 1336600 h 2538950"/>
                <a:gd name="connsiteX349" fmla="*/ 826934 w 3535968"/>
                <a:gd name="connsiteY349" fmla="*/ 1073188 h 2538950"/>
                <a:gd name="connsiteX350" fmla="*/ 1380588 w 3535968"/>
                <a:gd name="connsiteY350" fmla="*/ 355037 h 2538950"/>
                <a:gd name="connsiteX351" fmla="*/ 1673624 w 3535968"/>
                <a:gd name="connsiteY351" fmla="*/ 294081 h 2538950"/>
                <a:gd name="connsiteX352" fmla="*/ 1702334 w 3535968"/>
                <a:gd name="connsiteY352" fmla="*/ 286270 h 2538950"/>
                <a:gd name="connsiteX353" fmla="*/ 1695457 w 3535968"/>
                <a:gd name="connsiteY353" fmla="*/ 285283 h 2538950"/>
                <a:gd name="connsiteX354" fmla="*/ 1525913 w 3535968"/>
                <a:gd name="connsiteY354" fmla="*/ 281388 h 2538950"/>
                <a:gd name="connsiteX355" fmla="*/ 2127130 w 3535968"/>
                <a:gd name="connsiteY355" fmla="*/ 37 h 253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Lst>
              <a:rect l="l" t="t" r="r" b="b"/>
              <a:pathLst>
                <a:path w="3535968" h="2538950">
                  <a:moveTo>
                    <a:pt x="2134619" y="1953451"/>
                  </a:moveTo>
                  <a:cubicBezTo>
                    <a:pt x="2173844" y="1997669"/>
                    <a:pt x="2213248" y="2091097"/>
                    <a:pt x="2226620" y="2150291"/>
                  </a:cubicBezTo>
                  <a:cubicBezTo>
                    <a:pt x="2239992" y="2209485"/>
                    <a:pt x="2205581" y="2264400"/>
                    <a:pt x="2214853" y="2308617"/>
                  </a:cubicBezTo>
                  <a:cubicBezTo>
                    <a:pt x="2233039" y="2348912"/>
                    <a:pt x="2261924" y="2380649"/>
                    <a:pt x="2250156" y="2422014"/>
                  </a:cubicBezTo>
                  <a:cubicBezTo>
                    <a:pt x="2232684" y="2482099"/>
                    <a:pt x="2118929" y="2464448"/>
                    <a:pt x="2053316" y="2464805"/>
                  </a:cubicBezTo>
                  <a:cubicBezTo>
                    <a:pt x="1987703" y="2465162"/>
                    <a:pt x="1840073" y="2512232"/>
                    <a:pt x="1856476" y="2424153"/>
                  </a:cubicBezTo>
                  <a:cubicBezTo>
                    <a:pt x="2018726" y="2303625"/>
                    <a:pt x="2080417" y="2168119"/>
                    <a:pt x="2134619" y="1953451"/>
                  </a:cubicBezTo>
                  <a:close/>
                  <a:moveTo>
                    <a:pt x="215430" y="1756613"/>
                  </a:moveTo>
                  <a:cubicBezTo>
                    <a:pt x="279260" y="1964506"/>
                    <a:pt x="319556" y="2034398"/>
                    <a:pt x="416549" y="2171687"/>
                  </a:cubicBezTo>
                  <a:cubicBezTo>
                    <a:pt x="386238" y="2223393"/>
                    <a:pt x="379463" y="2260120"/>
                    <a:pt x="309570" y="2258338"/>
                  </a:cubicBezTo>
                  <a:cubicBezTo>
                    <a:pt x="225057" y="2250494"/>
                    <a:pt x="54962" y="2062925"/>
                    <a:pt x="51754" y="1999452"/>
                  </a:cubicBezTo>
                  <a:cubicBezTo>
                    <a:pt x="51752" y="1948460"/>
                    <a:pt x="157662" y="1822582"/>
                    <a:pt x="215430" y="1756613"/>
                  </a:cubicBezTo>
                  <a:close/>
                  <a:moveTo>
                    <a:pt x="2440578" y="611413"/>
                  </a:moveTo>
                  <a:cubicBezTo>
                    <a:pt x="2320049" y="648499"/>
                    <a:pt x="2239101" y="659376"/>
                    <a:pt x="2152806" y="829113"/>
                  </a:cubicBezTo>
                  <a:cubicBezTo>
                    <a:pt x="2201927" y="779458"/>
                    <a:pt x="2207320" y="782222"/>
                    <a:pt x="2210573" y="780440"/>
                  </a:cubicBezTo>
                  <a:cubicBezTo>
                    <a:pt x="2235264" y="841431"/>
                    <a:pt x="2250326" y="845724"/>
                    <a:pt x="2303900" y="863926"/>
                  </a:cubicBezTo>
                  <a:cubicBezTo>
                    <a:pt x="2303679" y="864717"/>
                    <a:pt x="2276099" y="891696"/>
                    <a:pt x="2243738" y="955348"/>
                  </a:cubicBezTo>
                  <a:cubicBezTo>
                    <a:pt x="2346079" y="842308"/>
                    <a:pt x="2417399" y="781686"/>
                    <a:pt x="2558254" y="725345"/>
                  </a:cubicBezTo>
                  <a:cubicBezTo>
                    <a:pt x="2496207" y="731095"/>
                    <a:pt x="2478288" y="745555"/>
                    <a:pt x="2475726" y="746045"/>
                  </a:cubicBezTo>
                  <a:cubicBezTo>
                    <a:pt x="2466236" y="680843"/>
                    <a:pt x="2447124" y="663780"/>
                    <a:pt x="2392705" y="645646"/>
                  </a:cubicBezTo>
                  <a:cubicBezTo>
                    <a:pt x="2405855" y="626211"/>
                    <a:pt x="2440131" y="613464"/>
                    <a:pt x="2440578" y="611413"/>
                  </a:cubicBezTo>
                  <a:close/>
                  <a:moveTo>
                    <a:pt x="1798801" y="563892"/>
                  </a:moveTo>
                  <a:lnTo>
                    <a:pt x="1798345" y="564122"/>
                  </a:lnTo>
                  <a:lnTo>
                    <a:pt x="1797890" y="564122"/>
                  </a:lnTo>
                  <a:lnTo>
                    <a:pt x="1796978" y="564581"/>
                  </a:lnTo>
                  <a:lnTo>
                    <a:pt x="1795839" y="564811"/>
                  </a:lnTo>
                  <a:lnTo>
                    <a:pt x="1794244" y="565270"/>
                  </a:lnTo>
                  <a:lnTo>
                    <a:pt x="1792649" y="565729"/>
                  </a:lnTo>
                  <a:lnTo>
                    <a:pt x="1790826" y="566188"/>
                  </a:lnTo>
                  <a:lnTo>
                    <a:pt x="1788775" y="566877"/>
                  </a:lnTo>
                  <a:lnTo>
                    <a:pt x="1786040" y="567795"/>
                  </a:lnTo>
                  <a:lnTo>
                    <a:pt x="1783534" y="568484"/>
                  </a:lnTo>
                  <a:lnTo>
                    <a:pt x="1780343" y="569173"/>
                  </a:lnTo>
                  <a:lnTo>
                    <a:pt x="1777381" y="570091"/>
                  </a:lnTo>
                  <a:lnTo>
                    <a:pt x="1773963" y="571010"/>
                  </a:lnTo>
                  <a:lnTo>
                    <a:pt x="1770089" y="571928"/>
                  </a:lnTo>
                  <a:lnTo>
                    <a:pt x="1765987" y="572847"/>
                  </a:lnTo>
                  <a:lnTo>
                    <a:pt x="1761885" y="573765"/>
                  </a:lnTo>
                  <a:lnTo>
                    <a:pt x="1757100" y="574913"/>
                  </a:lnTo>
                  <a:lnTo>
                    <a:pt x="1752543" y="576061"/>
                  </a:lnTo>
                  <a:lnTo>
                    <a:pt x="1747301" y="577209"/>
                  </a:lnTo>
                  <a:lnTo>
                    <a:pt x="1741832" y="578357"/>
                  </a:lnTo>
                  <a:lnTo>
                    <a:pt x="1736136" y="579505"/>
                  </a:lnTo>
                  <a:lnTo>
                    <a:pt x="1730439" y="580653"/>
                  </a:lnTo>
                  <a:lnTo>
                    <a:pt x="1724058" y="582031"/>
                  </a:lnTo>
                  <a:lnTo>
                    <a:pt x="1717450" y="583409"/>
                  </a:lnTo>
                  <a:lnTo>
                    <a:pt x="1710842" y="584557"/>
                  </a:lnTo>
                  <a:lnTo>
                    <a:pt x="1703777" y="585934"/>
                  </a:lnTo>
                  <a:lnTo>
                    <a:pt x="1696258" y="587312"/>
                  </a:lnTo>
                  <a:lnTo>
                    <a:pt x="1688738" y="588460"/>
                  </a:lnTo>
                  <a:lnTo>
                    <a:pt x="1680762" y="589838"/>
                  </a:lnTo>
                  <a:lnTo>
                    <a:pt x="1672559" y="591215"/>
                  </a:lnTo>
                  <a:lnTo>
                    <a:pt x="1663899" y="592593"/>
                  </a:lnTo>
                  <a:lnTo>
                    <a:pt x="1648176" y="594889"/>
                  </a:lnTo>
                  <a:lnTo>
                    <a:pt x="1632908" y="596955"/>
                  </a:lnTo>
                  <a:lnTo>
                    <a:pt x="1618324" y="598792"/>
                  </a:lnTo>
                  <a:lnTo>
                    <a:pt x="1603968" y="600170"/>
                  </a:lnTo>
                  <a:lnTo>
                    <a:pt x="1590296" y="601318"/>
                  </a:lnTo>
                  <a:lnTo>
                    <a:pt x="1577307" y="602236"/>
                  </a:lnTo>
                  <a:lnTo>
                    <a:pt x="1564318" y="603155"/>
                  </a:lnTo>
                  <a:lnTo>
                    <a:pt x="1552013" y="604073"/>
                  </a:lnTo>
                  <a:lnTo>
                    <a:pt x="1540619" y="605221"/>
                  </a:lnTo>
                  <a:lnTo>
                    <a:pt x="1529225" y="606369"/>
                  </a:lnTo>
                  <a:lnTo>
                    <a:pt x="1518287" y="607977"/>
                  </a:lnTo>
                  <a:lnTo>
                    <a:pt x="1508261" y="609584"/>
                  </a:lnTo>
                  <a:lnTo>
                    <a:pt x="1498462" y="611650"/>
                  </a:lnTo>
                  <a:lnTo>
                    <a:pt x="1489119" y="614176"/>
                  </a:lnTo>
                  <a:lnTo>
                    <a:pt x="1480460" y="617390"/>
                  </a:lnTo>
                  <a:lnTo>
                    <a:pt x="1472257" y="621064"/>
                  </a:lnTo>
                  <a:lnTo>
                    <a:pt x="1460635" y="627952"/>
                  </a:lnTo>
                  <a:lnTo>
                    <a:pt x="1449925" y="635529"/>
                  </a:lnTo>
                  <a:lnTo>
                    <a:pt x="1439899" y="643566"/>
                  </a:lnTo>
                  <a:lnTo>
                    <a:pt x="1430328" y="652061"/>
                  </a:lnTo>
                  <a:lnTo>
                    <a:pt x="1421669" y="661245"/>
                  </a:lnTo>
                  <a:lnTo>
                    <a:pt x="1413465" y="671348"/>
                  </a:lnTo>
                  <a:lnTo>
                    <a:pt x="1405717" y="681680"/>
                  </a:lnTo>
                  <a:lnTo>
                    <a:pt x="1398653" y="692701"/>
                  </a:lnTo>
                  <a:lnTo>
                    <a:pt x="1391817" y="704411"/>
                  </a:lnTo>
                  <a:lnTo>
                    <a:pt x="1385209" y="717040"/>
                  </a:lnTo>
                  <a:lnTo>
                    <a:pt x="1379056" y="729898"/>
                  </a:lnTo>
                  <a:lnTo>
                    <a:pt x="1373587" y="743904"/>
                  </a:lnTo>
                  <a:lnTo>
                    <a:pt x="1367890" y="758598"/>
                  </a:lnTo>
                  <a:lnTo>
                    <a:pt x="1362193" y="773982"/>
                  </a:lnTo>
                  <a:lnTo>
                    <a:pt x="1356724" y="790284"/>
                  </a:lnTo>
                  <a:lnTo>
                    <a:pt x="1351711" y="807275"/>
                  </a:lnTo>
                  <a:lnTo>
                    <a:pt x="1348293" y="817378"/>
                  </a:lnTo>
                  <a:lnTo>
                    <a:pt x="1345331" y="827710"/>
                  </a:lnTo>
                  <a:lnTo>
                    <a:pt x="1340089" y="848374"/>
                  </a:lnTo>
                  <a:lnTo>
                    <a:pt x="1335532" y="869498"/>
                  </a:lnTo>
                  <a:lnTo>
                    <a:pt x="1332114" y="890622"/>
                  </a:lnTo>
                  <a:lnTo>
                    <a:pt x="1329152" y="911057"/>
                  </a:lnTo>
                  <a:lnTo>
                    <a:pt x="1326873" y="931262"/>
                  </a:lnTo>
                  <a:lnTo>
                    <a:pt x="1325961" y="941135"/>
                  </a:lnTo>
                  <a:lnTo>
                    <a:pt x="1325278" y="950549"/>
                  </a:lnTo>
                  <a:lnTo>
                    <a:pt x="1324594" y="959963"/>
                  </a:lnTo>
                  <a:lnTo>
                    <a:pt x="1324138" y="969147"/>
                  </a:lnTo>
                  <a:lnTo>
                    <a:pt x="1323682" y="977873"/>
                  </a:lnTo>
                  <a:lnTo>
                    <a:pt x="1323227" y="986138"/>
                  </a:lnTo>
                  <a:lnTo>
                    <a:pt x="1322999" y="994175"/>
                  </a:lnTo>
                  <a:lnTo>
                    <a:pt x="1322771" y="1001752"/>
                  </a:lnTo>
                  <a:lnTo>
                    <a:pt x="1322771" y="1009099"/>
                  </a:lnTo>
                  <a:lnTo>
                    <a:pt x="1322543" y="1015528"/>
                  </a:lnTo>
                  <a:lnTo>
                    <a:pt x="1322543" y="1021727"/>
                  </a:lnTo>
                  <a:lnTo>
                    <a:pt x="1322771" y="1027467"/>
                  </a:lnTo>
                  <a:lnTo>
                    <a:pt x="1322771" y="1032748"/>
                  </a:lnTo>
                  <a:lnTo>
                    <a:pt x="1322771" y="1037111"/>
                  </a:lnTo>
                  <a:lnTo>
                    <a:pt x="1322771" y="1041244"/>
                  </a:lnTo>
                  <a:lnTo>
                    <a:pt x="1322999" y="1044458"/>
                  </a:lnTo>
                  <a:lnTo>
                    <a:pt x="1322999" y="1046984"/>
                  </a:lnTo>
                  <a:lnTo>
                    <a:pt x="1323227" y="1049051"/>
                  </a:lnTo>
                  <a:lnTo>
                    <a:pt x="1323227" y="1049969"/>
                  </a:lnTo>
                  <a:lnTo>
                    <a:pt x="1323227" y="1050428"/>
                  </a:lnTo>
                  <a:lnTo>
                    <a:pt x="1323455" y="1049969"/>
                  </a:lnTo>
                  <a:lnTo>
                    <a:pt x="1323455" y="1049280"/>
                  </a:lnTo>
                  <a:lnTo>
                    <a:pt x="1323682" y="1048362"/>
                  </a:lnTo>
                  <a:lnTo>
                    <a:pt x="1324138" y="1046984"/>
                  </a:lnTo>
                  <a:lnTo>
                    <a:pt x="1324366" y="1045606"/>
                  </a:lnTo>
                  <a:lnTo>
                    <a:pt x="1324822" y="1043999"/>
                  </a:lnTo>
                  <a:lnTo>
                    <a:pt x="1325278" y="1041933"/>
                  </a:lnTo>
                  <a:lnTo>
                    <a:pt x="1326645" y="1037341"/>
                  </a:lnTo>
                  <a:lnTo>
                    <a:pt x="1328012" y="1032289"/>
                  </a:lnTo>
                  <a:lnTo>
                    <a:pt x="1329835" y="1026090"/>
                  </a:lnTo>
                  <a:lnTo>
                    <a:pt x="1331658" y="1019202"/>
                  </a:lnTo>
                  <a:lnTo>
                    <a:pt x="1333709" y="1011625"/>
                  </a:lnTo>
                  <a:lnTo>
                    <a:pt x="1335988" y="1003359"/>
                  </a:lnTo>
                  <a:lnTo>
                    <a:pt x="1338722" y="994863"/>
                  </a:lnTo>
                  <a:lnTo>
                    <a:pt x="1341457" y="985679"/>
                  </a:lnTo>
                  <a:lnTo>
                    <a:pt x="1344419" y="975806"/>
                  </a:lnTo>
                  <a:lnTo>
                    <a:pt x="1347609" y="965933"/>
                  </a:lnTo>
                  <a:lnTo>
                    <a:pt x="1350572" y="955601"/>
                  </a:lnTo>
                  <a:lnTo>
                    <a:pt x="1354218" y="944809"/>
                  </a:lnTo>
                  <a:lnTo>
                    <a:pt x="1361510" y="923226"/>
                  </a:lnTo>
                  <a:lnTo>
                    <a:pt x="1369257" y="900954"/>
                  </a:lnTo>
                  <a:lnTo>
                    <a:pt x="1377461" y="878912"/>
                  </a:lnTo>
                  <a:lnTo>
                    <a:pt x="1381790" y="868121"/>
                  </a:lnTo>
                  <a:lnTo>
                    <a:pt x="1385892" y="857100"/>
                  </a:lnTo>
                  <a:lnTo>
                    <a:pt x="1390450" y="846767"/>
                  </a:lnTo>
                  <a:lnTo>
                    <a:pt x="1394779" y="836894"/>
                  </a:lnTo>
                  <a:lnTo>
                    <a:pt x="1399337" y="826791"/>
                  </a:lnTo>
                  <a:lnTo>
                    <a:pt x="1404122" y="817607"/>
                  </a:lnTo>
                  <a:lnTo>
                    <a:pt x="1408452" y="808653"/>
                  </a:lnTo>
                  <a:lnTo>
                    <a:pt x="1413237" y="800387"/>
                  </a:lnTo>
                  <a:lnTo>
                    <a:pt x="1418023" y="792810"/>
                  </a:lnTo>
                  <a:lnTo>
                    <a:pt x="1422352" y="785692"/>
                  </a:lnTo>
                  <a:lnTo>
                    <a:pt x="1425770" y="780641"/>
                  </a:lnTo>
                  <a:lnTo>
                    <a:pt x="1428961" y="775589"/>
                  </a:lnTo>
                  <a:lnTo>
                    <a:pt x="1432151" y="770768"/>
                  </a:lnTo>
                  <a:lnTo>
                    <a:pt x="1435113" y="766175"/>
                  </a:lnTo>
                  <a:lnTo>
                    <a:pt x="1441038" y="757910"/>
                  </a:lnTo>
                  <a:lnTo>
                    <a:pt x="1446507" y="750562"/>
                  </a:lnTo>
                  <a:lnTo>
                    <a:pt x="1451292" y="743904"/>
                  </a:lnTo>
                  <a:lnTo>
                    <a:pt x="1456078" y="737934"/>
                  </a:lnTo>
                  <a:lnTo>
                    <a:pt x="1460179" y="732882"/>
                  </a:lnTo>
                  <a:lnTo>
                    <a:pt x="1464281" y="728520"/>
                  </a:lnTo>
                  <a:lnTo>
                    <a:pt x="1467471" y="724846"/>
                  </a:lnTo>
                  <a:lnTo>
                    <a:pt x="1470662" y="721632"/>
                  </a:lnTo>
                  <a:lnTo>
                    <a:pt x="1473168" y="719336"/>
                  </a:lnTo>
                  <a:lnTo>
                    <a:pt x="1475447" y="717499"/>
                  </a:lnTo>
                  <a:lnTo>
                    <a:pt x="1477270" y="715892"/>
                  </a:lnTo>
                  <a:lnTo>
                    <a:pt x="1478409" y="714744"/>
                  </a:lnTo>
                  <a:lnTo>
                    <a:pt x="1479093" y="714284"/>
                  </a:lnTo>
                  <a:lnTo>
                    <a:pt x="1479321" y="714055"/>
                  </a:lnTo>
                  <a:lnTo>
                    <a:pt x="1479093" y="714514"/>
                  </a:lnTo>
                  <a:lnTo>
                    <a:pt x="1478637" y="715662"/>
                  </a:lnTo>
                  <a:lnTo>
                    <a:pt x="1478182" y="717728"/>
                  </a:lnTo>
                  <a:lnTo>
                    <a:pt x="1477270" y="720254"/>
                  </a:lnTo>
                  <a:lnTo>
                    <a:pt x="1476359" y="723239"/>
                  </a:lnTo>
                  <a:lnTo>
                    <a:pt x="1475219" y="727142"/>
                  </a:lnTo>
                  <a:lnTo>
                    <a:pt x="1474080" y="731046"/>
                  </a:lnTo>
                  <a:lnTo>
                    <a:pt x="1473168" y="735638"/>
                  </a:lnTo>
                  <a:lnTo>
                    <a:pt x="1472257" y="740689"/>
                  </a:lnTo>
                  <a:lnTo>
                    <a:pt x="1471345" y="745511"/>
                  </a:lnTo>
                  <a:lnTo>
                    <a:pt x="1470662" y="751021"/>
                  </a:lnTo>
                  <a:lnTo>
                    <a:pt x="1470434" y="756532"/>
                  </a:lnTo>
                  <a:lnTo>
                    <a:pt x="1470206" y="762042"/>
                  </a:lnTo>
                  <a:lnTo>
                    <a:pt x="1470434" y="767553"/>
                  </a:lnTo>
                  <a:lnTo>
                    <a:pt x="1471117" y="773293"/>
                  </a:lnTo>
                  <a:lnTo>
                    <a:pt x="1472257" y="778574"/>
                  </a:lnTo>
                  <a:lnTo>
                    <a:pt x="1473624" y="790514"/>
                  </a:lnTo>
                  <a:lnTo>
                    <a:pt x="1475675" y="801994"/>
                  </a:lnTo>
                  <a:lnTo>
                    <a:pt x="1477498" y="813015"/>
                  </a:lnTo>
                  <a:lnTo>
                    <a:pt x="1479549" y="823577"/>
                  </a:lnTo>
                  <a:lnTo>
                    <a:pt x="1481828" y="833680"/>
                  </a:lnTo>
                  <a:lnTo>
                    <a:pt x="1484334" y="843094"/>
                  </a:lnTo>
                  <a:lnTo>
                    <a:pt x="1486613" y="852048"/>
                  </a:lnTo>
                  <a:lnTo>
                    <a:pt x="1489119" y="860084"/>
                  </a:lnTo>
                  <a:lnTo>
                    <a:pt x="1491398" y="867432"/>
                  </a:lnTo>
                  <a:lnTo>
                    <a:pt x="1493449" y="873631"/>
                  </a:lnTo>
                  <a:lnTo>
                    <a:pt x="1495500" y="879371"/>
                  </a:lnTo>
                  <a:lnTo>
                    <a:pt x="1496184" y="881897"/>
                  </a:lnTo>
                  <a:lnTo>
                    <a:pt x="1497323" y="884193"/>
                  </a:lnTo>
                  <a:lnTo>
                    <a:pt x="1498007" y="886260"/>
                  </a:lnTo>
                  <a:lnTo>
                    <a:pt x="1498690" y="887867"/>
                  </a:lnTo>
                  <a:lnTo>
                    <a:pt x="1499374" y="889474"/>
                  </a:lnTo>
                  <a:lnTo>
                    <a:pt x="1499830" y="890852"/>
                  </a:lnTo>
                  <a:lnTo>
                    <a:pt x="1500057" y="891770"/>
                  </a:lnTo>
                  <a:lnTo>
                    <a:pt x="1500513" y="892459"/>
                  </a:lnTo>
                  <a:lnTo>
                    <a:pt x="1500513" y="892918"/>
                  </a:lnTo>
                  <a:lnTo>
                    <a:pt x="1500741" y="893148"/>
                  </a:lnTo>
                  <a:lnTo>
                    <a:pt x="1500741" y="892689"/>
                  </a:lnTo>
                  <a:lnTo>
                    <a:pt x="1500741" y="891540"/>
                  </a:lnTo>
                  <a:lnTo>
                    <a:pt x="1500969" y="889474"/>
                  </a:lnTo>
                  <a:lnTo>
                    <a:pt x="1500969" y="886948"/>
                  </a:lnTo>
                  <a:lnTo>
                    <a:pt x="1501197" y="883963"/>
                  </a:lnTo>
                  <a:lnTo>
                    <a:pt x="1501653" y="880060"/>
                  </a:lnTo>
                  <a:lnTo>
                    <a:pt x="1502108" y="875698"/>
                  </a:lnTo>
                  <a:lnTo>
                    <a:pt x="1502564" y="870876"/>
                  </a:lnTo>
                  <a:lnTo>
                    <a:pt x="1503020" y="865365"/>
                  </a:lnTo>
                  <a:lnTo>
                    <a:pt x="1503703" y="859625"/>
                  </a:lnTo>
                  <a:lnTo>
                    <a:pt x="1504615" y="853426"/>
                  </a:lnTo>
                  <a:lnTo>
                    <a:pt x="1505526" y="846538"/>
                  </a:lnTo>
                  <a:lnTo>
                    <a:pt x="1506666" y="839649"/>
                  </a:lnTo>
                  <a:lnTo>
                    <a:pt x="1507805" y="832302"/>
                  </a:lnTo>
                  <a:lnTo>
                    <a:pt x="1508945" y="824725"/>
                  </a:lnTo>
                  <a:lnTo>
                    <a:pt x="1510312" y="816918"/>
                  </a:lnTo>
                  <a:lnTo>
                    <a:pt x="1513730" y="800846"/>
                  </a:lnTo>
                  <a:lnTo>
                    <a:pt x="1517604" y="784314"/>
                  </a:lnTo>
                  <a:lnTo>
                    <a:pt x="1522161" y="767783"/>
                  </a:lnTo>
                  <a:lnTo>
                    <a:pt x="1527630" y="751251"/>
                  </a:lnTo>
                  <a:lnTo>
                    <a:pt x="1533783" y="735179"/>
                  </a:lnTo>
                  <a:lnTo>
                    <a:pt x="1537201" y="727372"/>
                  </a:lnTo>
                  <a:lnTo>
                    <a:pt x="1540847" y="719795"/>
                  </a:lnTo>
                  <a:lnTo>
                    <a:pt x="1544493" y="712447"/>
                  </a:lnTo>
                  <a:lnTo>
                    <a:pt x="1548823" y="705559"/>
                  </a:lnTo>
                  <a:lnTo>
                    <a:pt x="1552924" y="698901"/>
                  </a:lnTo>
                  <a:lnTo>
                    <a:pt x="1557482" y="692701"/>
                  </a:lnTo>
                  <a:lnTo>
                    <a:pt x="1562951" y="686272"/>
                  </a:lnTo>
                  <a:lnTo>
                    <a:pt x="1568648" y="680073"/>
                  </a:lnTo>
                  <a:lnTo>
                    <a:pt x="1574800" y="674103"/>
                  </a:lnTo>
                  <a:lnTo>
                    <a:pt x="1581409" y="668363"/>
                  </a:lnTo>
                  <a:lnTo>
                    <a:pt x="1588017" y="663312"/>
                  </a:lnTo>
                  <a:lnTo>
                    <a:pt x="1595081" y="658031"/>
                  </a:lnTo>
                  <a:lnTo>
                    <a:pt x="1602373" y="653209"/>
                  </a:lnTo>
                  <a:lnTo>
                    <a:pt x="1609893" y="648847"/>
                  </a:lnTo>
                  <a:lnTo>
                    <a:pt x="1617641" y="644484"/>
                  </a:lnTo>
                  <a:lnTo>
                    <a:pt x="1625616" y="640581"/>
                  </a:lnTo>
                  <a:lnTo>
                    <a:pt x="1642251" y="633233"/>
                  </a:lnTo>
                  <a:lnTo>
                    <a:pt x="1660025" y="626804"/>
                  </a:lnTo>
                  <a:lnTo>
                    <a:pt x="1678028" y="621064"/>
                  </a:lnTo>
                  <a:lnTo>
                    <a:pt x="1687826" y="618079"/>
                  </a:lnTo>
                  <a:lnTo>
                    <a:pt x="1697625" y="614635"/>
                  </a:lnTo>
                  <a:lnTo>
                    <a:pt x="1707651" y="610502"/>
                  </a:lnTo>
                  <a:lnTo>
                    <a:pt x="1718134" y="606140"/>
                  </a:lnTo>
                  <a:lnTo>
                    <a:pt x="1728160" y="601548"/>
                  </a:lnTo>
                  <a:lnTo>
                    <a:pt x="1738414" y="596726"/>
                  </a:lnTo>
                  <a:lnTo>
                    <a:pt x="1747985" y="591904"/>
                  </a:lnTo>
                  <a:lnTo>
                    <a:pt x="1757100" y="587082"/>
                  </a:lnTo>
                  <a:lnTo>
                    <a:pt x="1765759" y="582490"/>
                  </a:lnTo>
                  <a:lnTo>
                    <a:pt x="1773963" y="578357"/>
                  </a:lnTo>
                  <a:lnTo>
                    <a:pt x="1777381" y="576291"/>
                  </a:lnTo>
                  <a:lnTo>
                    <a:pt x="1781027" y="574224"/>
                  </a:lnTo>
                  <a:lnTo>
                    <a:pt x="1784217" y="572388"/>
                  </a:lnTo>
                  <a:lnTo>
                    <a:pt x="1786952" y="570780"/>
                  </a:lnTo>
                  <a:lnTo>
                    <a:pt x="1789686" y="569403"/>
                  </a:lnTo>
                  <a:lnTo>
                    <a:pt x="1791965" y="568025"/>
                  </a:lnTo>
                  <a:lnTo>
                    <a:pt x="1794016" y="566647"/>
                  </a:lnTo>
                  <a:lnTo>
                    <a:pt x="1795839" y="565729"/>
                  </a:lnTo>
                  <a:lnTo>
                    <a:pt x="1797206" y="564811"/>
                  </a:lnTo>
                  <a:lnTo>
                    <a:pt x="1798118" y="564351"/>
                  </a:lnTo>
                  <a:close/>
                  <a:moveTo>
                    <a:pt x="2121928" y="414583"/>
                  </a:moveTo>
                  <a:cubicBezTo>
                    <a:pt x="2063124" y="419244"/>
                    <a:pt x="2038874" y="468263"/>
                    <a:pt x="2020153" y="656879"/>
                  </a:cubicBezTo>
                  <a:cubicBezTo>
                    <a:pt x="2076495" y="525652"/>
                    <a:pt x="2113580" y="451125"/>
                    <a:pt x="2246947" y="430085"/>
                  </a:cubicBezTo>
                  <a:cubicBezTo>
                    <a:pt x="2207722" y="424112"/>
                    <a:pt x="2175717" y="417337"/>
                    <a:pt x="2149329" y="415024"/>
                  </a:cubicBezTo>
                  <a:cubicBezTo>
                    <a:pt x="2139434" y="414158"/>
                    <a:pt x="2130328" y="413918"/>
                    <a:pt x="2121928" y="414583"/>
                  </a:cubicBezTo>
                  <a:close/>
                  <a:moveTo>
                    <a:pt x="3352488" y="149798"/>
                  </a:moveTo>
                  <a:cubicBezTo>
                    <a:pt x="3338946" y="137972"/>
                    <a:pt x="3282486" y="229333"/>
                    <a:pt x="3241761" y="261141"/>
                  </a:cubicBezTo>
                  <a:cubicBezTo>
                    <a:pt x="3201036" y="292949"/>
                    <a:pt x="3108478" y="320145"/>
                    <a:pt x="3108140" y="340646"/>
                  </a:cubicBezTo>
                  <a:cubicBezTo>
                    <a:pt x="3107801" y="361149"/>
                    <a:pt x="3194991" y="366217"/>
                    <a:pt x="3254170" y="316758"/>
                  </a:cubicBezTo>
                  <a:cubicBezTo>
                    <a:pt x="3313348" y="267299"/>
                    <a:pt x="3371645" y="174461"/>
                    <a:pt x="3352488" y="149798"/>
                  </a:cubicBezTo>
                  <a:close/>
                  <a:moveTo>
                    <a:pt x="2127130" y="37"/>
                  </a:moveTo>
                  <a:cubicBezTo>
                    <a:pt x="2295443" y="-2459"/>
                    <a:pt x="2490500" y="120208"/>
                    <a:pt x="2635278" y="311342"/>
                  </a:cubicBezTo>
                  <a:cubicBezTo>
                    <a:pt x="2600777" y="314551"/>
                    <a:pt x="2556047" y="321371"/>
                    <a:pt x="2542607" y="339925"/>
                  </a:cubicBezTo>
                  <a:lnTo>
                    <a:pt x="2542500" y="340209"/>
                  </a:lnTo>
                  <a:lnTo>
                    <a:pt x="2555679" y="340911"/>
                  </a:lnTo>
                  <a:cubicBezTo>
                    <a:pt x="2612277" y="344638"/>
                    <a:pt x="2674591" y="350922"/>
                    <a:pt x="2698395" y="358411"/>
                  </a:cubicBezTo>
                  <a:cubicBezTo>
                    <a:pt x="2742969" y="368395"/>
                    <a:pt x="2843172" y="492846"/>
                    <a:pt x="2835327" y="532785"/>
                  </a:cubicBezTo>
                  <a:cubicBezTo>
                    <a:pt x="2834970" y="569336"/>
                    <a:pt x="2764721" y="549188"/>
                    <a:pt x="2700535" y="563808"/>
                  </a:cubicBezTo>
                  <a:cubicBezTo>
                    <a:pt x="2692511" y="565636"/>
                    <a:pt x="2683076" y="568483"/>
                    <a:pt x="2672644" y="571993"/>
                  </a:cubicBezTo>
                  <a:lnTo>
                    <a:pt x="2654039" y="578672"/>
                  </a:lnTo>
                  <a:lnTo>
                    <a:pt x="2676665" y="578518"/>
                  </a:lnTo>
                  <a:cubicBezTo>
                    <a:pt x="2709293" y="576044"/>
                    <a:pt x="2725675" y="572367"/>
                    <a:pt x="2758303" y="616228"/>
                  </a:cubicBezTo>
                  <a:cubicBezTo>
                    <a:pt x="2782194" y="686833"/>
                    <a:pt x="2766505" y="672927"/>
                    <a:pt x="2717651" y="709299"/>
                  </a:cubicBezTo>
                  <a:cubicBezTo>
                    <a:pt x="2794675" y="689330"/>
                    <a:pt x="2817141" y="682198"/>
                    <a:pt x="2858862" y="710368"/>
                  </a:cubicBezTo>
                  <a:cubicBezTo>
                    <a:pt x="2911281" y="793811"/>
                    <a:pt x="2873839" y="800230"/>
                    <a:pt x="2842815" y="835533"/>
                  </a:cubicBezTo>
                  <a:cubicBezTo>
                    <a:pt x="2890955" y="794881"/>
                    <a:pt x="2930537" y="756369"/>
                    <a:pt x="2993654" y="806649"/>
                  </a:cubicBezTo>
                  <a:cubicBezTo>
                    <a:pt x="3047411" y="848638"/>
                    <a:pt x="3000073" y="948394"/>
                    <a:pt x="2954992" y="1035515"/>
                  </a:cubicBezTo>
                  <a:lnTo>
                    <a:pt x="2951254" y="1042722"/>
                  </a:lnTo>
                  <a:lnTo>
                    <a:pt x="2969009" y="1028714"/>
                  </a:lnTo>
                  <a:cubicBezTo>
                    <a:pt x="3206931" y="803414"/>
                    <a:pt x="3019865" y="373788"/>
                    <a:pt x="3070680" y="299573"/>
                  </a:cubicBezTo>
                  <a:cubicBezTo>
                    <a:pt x="3096354" y="259991"/>
                    <a:pt x="3138076" y="267480"/>
                    <a:pt x="3233286" y="217200"/>
                  </a:cubicBezTo>
                  <a:cubicBezTo>
                    <a:pt x="3264310" y="199014"/>
                    <a:pt x="3297295" y="77238"/>
                    <a:pt x="3344544" y="88826"/>
                  </a:cubicBezTo>
                  <a:cubicBezTo>
                    <a:pt x="3551190" y="139511"/>
                    <a:pt x="3695789" y="1189272"/>
                    <a:pt x="3202263" y="1493446"/>
                  </a:cubicBezTo>
                  <a:cubicBezTo>
                    <a:pt x="3022072" y="1591732"/>
                    <a:pt x="2704605" y="1645827"/>
                    <a:pt x="2341538" y="1275817"/>
                  </a:cubicBezTo>
                  <a:lnTo>
                    <a:pt x="2320522" y="1252914"/>
                  </a:lnTo>
                  <a:lnTo>
                    <a:pt x="2309436" y="1310192"/>
                  </a:lnTo>
                  <a:cubicBezTo>
                    <a:pt x="2268697" y="1602648"/>
                    <a:pt x="2460903" y="1880707"/>
                    <a:pt x="2642766" y="1575820"/>
                  </a:cubicBezTo>
                  <a:lnTo>
                    <a:pt x="2682348" y="1579029"/>
                  </a:lnTo>
                  <a:cubicBezTo>
                    <a:pt x="2639557" y="1704906"/>
                    <a:pt x="2552904" y="1820086"/>
                    <a:pt x="2430949" y="1799403"/>
                  </a:cubicBezTo>
                  <a:cubicBezTo>
                    <a:pt x="2287955" y="1781217"/>
                    <a:pt x="2227334" y="1686007"/>
                    <a:pt x="2175271" y="1626100"/>
                  </a:cubicBezTo>
                  <a:cubicBezTo>
                    <a:pt x="2104666" y="1609251"/>
                    <a:pt x="2024432" y="1551483"/>
                    <a:pt x="1945402" y="1498830"/>
                  </a:cubicBezTo>
                  <a:lnTo>
                    <a:pt x="1913999" y="1479061"/>
                  </a:lnTo>
                  <a:lnTo>
                    <a:pt x="1916326" y="1485156"/>
                  </a:lnTo>
                  <a:cubicBezTo>
                    <a:pt x="1968123" y="1599849"/>
                    <a:pt x="2057144" y="1673342"/>
                    <a:pt x="2118572" y="1704193"/>
                  </a:cubicBezTo>
                  <a:cubicBezTo>
                    <a:pt x="2058308" y="1920644"/>
                    <a:pt x="1924915" y="2173680"/>
                    <a:pt x="1889639" y="2205919"/>
                  </a:cubicBezTo>
                  <a:cubicBezTo>
                    <a:pt x="1661776" y="2414170"/>
                    <a:pt x="1536611" y="2546465"/>
                    <a:pt x="1469214" y="2538620"/>
                  </a:cubicBezTo>
                  <a:cubicBezTo>
                    <a:pt x="1376501" y="2530418"/>
                    <a:pt x="1231366" y="2301842"/>
                    <a:pt x="1242421" y="2263687"/>
                  </a:cubicBezTo>
                  <a:cubicBezTo>
                    <a:pt x="1279507" y="2172399"/>
                    <a:pt x="1416082" y="2161345"/>
                    <a:pt x="1446749" y="2111778"/>
                  </a:cubicBezTo>
                  <a:cubicBezTo>
                    <a:pt x="1457447" y="2033328"/>
                    <a:pt x="1437121" y="2009436"/>
                    <a:pt x="1436051" y="1947033"/>
                  </a:cubicBezTo>
                  <a:cubicBezTo>
                    <a:pt x="1348374" y="2141421"/>
                    <a:pt x="1087057" y="2099103"/>
                    <a:pt x="963853" y="1973447"/>
                  </a:cubicBezTo>
                  <a:lnTo>
                    <a:pt x="944799" y="1951261"/>
                  </a:lnTo>
                  <a:lnTo>
                    <a:pt x="947295" y="2019376"/>
                  </a:lnTo>
                  <a:cubicBezTo>
                    <a:pt x="949390" y="2083875"/>
                    <a:pt x="950014" y="2145833"/>
                    <a:pt x="943952" y="2200570"/>
                  </a:cubicBezTo>
                  <a:cubicBezTo>
                    <a:pt x="934681" y="2269392"/>
                    <a:pt x="871920" y="2322168"/>
                    <a:pt x="864788" y="2370665"/>
                  </a:cubicBezTo>
                  <a:cubicBezTo>
                    <a:pt x="860152" y="2414169"/>
                    <a:pt x="867285" y="2474790"/>
                    <a:pt x="850881" y="2501178"/>
                  </a:cubicBezTo>
                  <a:cubicBezTo>
                    <a:pt x="794539" y="2577489"/>
                    <a:pt x="445077" y="2481565"/>
                    <a:pt x="441155" y="2422014"/>
                  </a:cubicBezTo>
                  <a:cubicBezTo>
                    <a:pt x="435093" y="2326447"/>
                    <a:pt x="467542" y="2331439"/>
                    <a:pt x="480736" y="2286152"/>
                  </a:cubicBezTo>
                  <a:cubicBezTo>
                    <a:pt x="485283" y="2228651"/>
                    <a:pt x="494042" y="2186195"/>
                    <a:pt x="497535" y="2124933"/>
                  </a:cubicBezTo>
                  <a:lnTo>
                    <a:pt x="497942" y="2114524"/>
                  </a:lnTo>
                  <a:lnTo>
                    <a:pt x="486405" y="2092344"/>
                  </a:lnTo>
                  <a:cubicBezTo>
                    <a:pt x="370347" y="1891682"/>
                    <a:pt x="186411" y="1677403"/>
                    <a:pt x="267849" y="1245257"/>
                  </a:cubicBezTo>
                  <a:cubicBezTo>
                    <a:pt x="78499" y="1290990"/>
                    <a:pt x="45603" y="1179667"/>
                    <a:pt x="33317" y="1079175"/>
                  </a:cubicBezTo>
                  <a:lnTo>
                    <a:pt x="31852" y="1065094"/>
                  </a:lnTo>
                  <a:lnTo>
                    <a:pt x="21979" y="1060354"/>
                  </a:lnTo>
                  <a:cubicBezTo>
                    <a:pt x="-33941" y="1011500"/>
                    <a:pt x="20507" y="871013"/>
                    <a:pt x="143755" y="817346"/>
                  </a:cubicBezTo>
                  <a:cubicBezTo>
                    <a:pt x="82599" y="929049"/>
                    <a:pt x="172968" y="1003075"/>
                    <a:pt x="96660" y="1054475"/>
                  </a:cubicBezTo>
                  <a:lnTo>
                    <a:pt x="84035" y="1061560"/>
                  </a:lnTo>
                  <a:lnTo>
                    <a:pt x="127216" y="1100436"/>
                  </a:lnTo>
                  <a:cubicBezTo>
                    <a:pt x="334260" y="1246188"/>
                    <a:pt x="332037" y="643328"/>
                    <a:pt x="1080883" y="535993"/>
                  </a:cubicBezTo>
                  <a:cubicBezTo>
                    <a:pt x="799174" y="821981"/>
                    <a:pt x="776352" y="926107"/>
                    <a:pt x="720367" y="1085861"/>
                  </a:cubicBezTo>
                  <a:cubicBezTo>
                    <a:pt x="754956" y="1240265"/>
                    <a:pt x="877269" y="1283413"/>
                    <a:pt x="923626" y="1407864"/>
                  </a:cubicBezTo>
                  <a:cubicBezTo>
                    <a:pt x="897104" y="1443702"/>
                    <a:pt x="873124" y="1478603"/>
                    <a:pt x="851207" y="1512744"/>
                  </a:cubicBezTo>
                  <a:lnTo>
                    <a:pt x="830693" y="1547023"/>
                  </a:lnTo>
                  <a:lnTo>
                    <a:pt x="836146" y="1554089"/>
                  </a:lnTo>
                  <a:cubicBezTo>
                    <a:pt x="906838" y="1640012"/>
                    <a:pt x="1027082" y="1750506"/>
                    <a:pt x="1102279" y="1765170"/>
                  </a:cubicBezTo>
                  <a:cubicBezTo>
                    <a:pt x="1354481" y="1738425"/>
                    <a:pt x="1412315" y="1599756"/>
                    <a:pt x="1569591" y="1575268"/>
                  </a:cubicBezTo>
                  <a:lnTo>
                    <a:pt x="1576684" y="1574651"/>
                  </a:lnTo>
                  <a:lnTo>
                    <a:pt x="1588430" y="1571912"/>
                  </a:lnTo>
                  <a:cubicBezTo>
                    <a:pt x="1618513" y="1567182"/>
                    <a:pt x="1644441" y="1569786"/>
                    <a:pt x="1669089" y="1574646"/>
                  </a:cubicBezTo>
                  <a:lnTo>
                    <a:pt x="1678217" y="1576761"/>
                  </a:lnTo>
                  <a:lnTo>
                    <a:pt x="1710782" y="1581844"/>
                  </a:lnTo>
                  <a:lnTo>
                    <a:pt x="1742575" y="1589973"/>
                  </a:lnTo>
                  <a:lnTo>
                    <a:pt x="1767684" y="1594087"/>
                  </a:lnTo>
                  <a:cubicBezTo>
                    <a:pt x="1925271" y="1013033"/>
                    <a:pt x="1703086" y="1012869"/>
                    <a:pt x="1759044" y="666096"/>
                  </a:cubicBezTo>
                  <a:cubicBezTo>
                    <a:pt x="1601621" y="1095406"/>
                    <a:pt x="1830391" y="1093596"/>
                    <a:pt x="1684735" y="1488673"/>
                  </a:cubicBezTo>
                  <a:cubicBezTo>
                    <a:pt x="1615611" y="1495585"/>
                    <a:pt x="1583929" y="1465055"/>
                    <a:pt x="1477362" y="1509410"/>
                  </a:cubicBezTo>
                  <a:cubicBezTo>
                    <a:pt x="1369533" y="1562789"/>
                    <a:pt x="1265984" y="1654681"/>
                    <a:pt x="1153876" y="1669548"/>
                  </a:cubicBezTo>
                  <a:cubicBezTo>
                    <a:pt x="1048900" y="1670810"/>
                    <a:pt x="1014531" y="1631420"/>
                    <a:pt x="964113" y="1557797"/>
                  </a:cubicBezTo>
                  <a:lnTo>
                    <a:pt x="1166302" y="1139596"/>
                  </a:lnTo>
                  <a:lnTo>
                    <a:pt x="993491" y="1336600"/>
                  </a:lnTo>
                  <a:cubicBezTo>
                    <a:pt x="885196" y="1110795"/>
                    <a:pt x="875979" y="1201395"/>
                    <a:pt x="826934" y="1073188"/>
                  </a:cubicBezTo>
                  <a:cubicBezTo>
                    <a:pt x="846026" y="831665"/>
                    <a:pt x="1309077" y="405069"/>
                    <a:pt x="1380588" y="355037"/>
                  </a:cubicBezTo>
                  <a:cubicBezTo>
                    <a:pt x="1414790" y="325299"/>
                    <a:pt x="1521069" y="330780"/>
                    <a:pt x="1673624" y="294081"/>
                  </a:cubicBezTo>
                  <a:lnTo>
                    <a:pt x="1702334" y="286270"/>
                  </a:lnTo>
                  <a:lnTo>
                    <a:pt x="1695457" y="285283"/>
                  </a:lnTo>
                  <a:cubicBezTo>
                    <a:pt x="1654332" y="280920"/>
                    <a:pt x="1599550" y="280586"/>
                    <a:pt x="1525913" y="281388"/>
                  </a:cubicBezTo>
                  <a:cubicBezTo>
                    <a:pt x="1669977" y="58161"/>
                    <a:pt x="1924228" y="6099"/>
                    <a:pt x="2127130" y="37"/>
                  </a:cubicBezTo>
                  <a:close/>
                </a:path>
              </a:pathLst>
            </a:custGeom>
            <a:ln>
              <a:noFill/>
            </a:ln>
          </p:spPr>
          <p:txBody>
            <a:bodyPr vert="horz" wrap="square" lIns="91427" tIns="45713" rIns="91427" bIns="45713" numCol="1" anchor="t" anchorCtr="0" compatLnSpc="1">
              <a:prstTxWarp prst="textNoShape">
                <a:avLst/>
              </a:prstTxWarp>
              <a:noAutofit/>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endParaRPr>
            </a:p>
          </p:txBody>
        </p:sp>
      </p:grpSp>
      <p:sp>
        <p:nvSpPr>
          <p:cNvPr id="44" name="Freeform: Shape 43">
            <a:extLst>
              <a:ext uri="{FF2B5EF4-FFF2-40B4-BE49-F238E27FC236}">
                <a16:creationId xmlns:a16="http://schemas.microsoft.com/office/drawing/2014/main" id="{BEB701E0-70F6-4473-A22C-9EC09D0CAF14}"/>
              </a:ext>
            </a:extLst>
          </p:cNvPr>
          <p:cNvSpPr/>
          <p:nvPr/>
        </p:nvSpPr>
        <p:spPr bwMode="auto">
          <a:xfrm>
            <a:off x="9739216" y="1536081"/>
            <a:ext cx="746486" cy="691285"/>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14" descr="Image result for Oracle">
            <a:extLst>
              <a:ext uri="{FF2B5EF4-FFF2-40B4-BE49-F238E27FC236}">
                <a16:creationId xmlns:a16="http://schemas.microsoft.com/office/drawing/2014/main" id="{7FAABB46-BF47-4A8A-BDFA-6804EDB8083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220162" y="5212810"/>
            <a:ext cx="2372050" cy="336968"/>
          </a:xfrm>
          <a:prstGeom prst="rect">
            <a:avLst/>
          </a:prstGeom>
          <a:noFill/>
          <a:extLst>
            <a:ext uri="{909E8E84-426E-40DD-AFC4-6F175D3DCCD1}">
              <a14:hiddenFill xmlns:a14="http://schemas.microsoft.com/office/drawing/2010/main">
                <a:solidFill>
                  <a:srgbClr val="FFFFFF"/>
                </a:solidFill>
              </a14:hiddenFill>
            </a:ext>
          </a:extLst>
        </p:spPr>
      </p:pic>
      <p:sp>
        <p:nvSpPr>
          <p:cNvPr id="31" name="Title 2">
            <a:extLst>
              <a:ext uri="{FF2B5EF4-FFF2-40B4-BE49-F238E27FC236}">
                <a16:creationId xmlns:a16="http://schemas.microsoft.com/office/drawing/2014/main" id="{37FACD05-E34B-40B8-9B41-68944262B338}"/>
              </a:ext>
            </a:extLst>
          </p:cNvPr>
          <p:cNvSpPr txBox="1">
            <a:spLocks/>
          </p:cNvSpPr>
          <p:nvPr/>
        </p:nvSpPr>
        <p:spPr>
          <a:xfrm>
            <a:off x="2384051" y="1697108"/>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200" spc="0" dirty="0"/>
              <a:t>Legacy SQL Server</a:t>
            </a:r>
          </a:p>
        </p:txBody>
      </p:sp>
      <p:sp>
        <p:nvSpPr>
          <p:cNvPr id="35" name="Freeform: Shape 34">
            <a:extLst>
              <a:ext uri="{FF2B5EF4-FFF2-40B4-BE49-F238E27FC236}">
                <a16:creationId xmlns:a16="http://schemas.microsoft.com/office/drawing/2014/main" id="{2DCB8D09-7F14-461C-866C-BA6A3A3BD40C}"/>
              </a:ext>
            </a:extLst>
          </p:cNvPr>
          <p:cNvSpPr/>
          <p:nvPr/>
        </p:nvSpPr>
        <p:spPr bwMode="auto">
          <a:xfrm flipH="1">
            <a:off x="1807540" y="1561950"/>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40" name="Title 2">
            <a:extLst>
              <a:ext uri="{FF2B5EF4-FFF2-40B4-BE49-F238E27FC236}">
                <a16:creationId xmlns:a16="http://schemas.microsoft.com/office/drawing/2014/main" id="{CEF9EB24-F39F-45D6-9B08-7C822B6A9A5C}"/>
              </a:ext>
            </a:extLst>
          </p:cNvPr>
          <p:cNvSpPr txBox="1">
            <a:spLocks/>
          </p:cNvSpPr>
          <p:nvPr/>
        </p:nvSpPr>
        <p:spPr>
          <a:xfrm>
            <a:off x="6558486" y="1631824"/>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200" spc="0" dirty="0"/>
              <a:t>Azure SQL Database</a:t>
            </a:r>
          </a:p>
        </p:txBody>
      </p:sp>
      <p:sp>
        <p:nvSpPr>
          <p:cNvPr id="42" name="Title 2">
            <a:extLst>
              <a:ext uri="{FF2B5EF4-FFF2-40B4-BE49-F238E27FC236}">
                <a16:creationId xmlns:a16="http://schemas.microsoft.com/office/drawing/2014/main" id="{04883CF7-5B66-44F0-8704-2DA1189FBF9F}"/>
              </a:ext>
            </a:extLst>
          </p:cNvPr>
          <p:cNvSpPr txBox="1">
            <a:spLocks/>
          </p:cNvSpPr>
          <p:nvPr/>
        </p:nvSpPr>
        <p:spPr>
          <a:xfrm>
            <a:off x="10535523" y="1611833"/>
            <a:ext cx="10712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200" spc="0" dirty="0"/>
              <a:t>Azure </a:t>
            </a:r>
            <a:br>
              <a:rPr lang="en-US" sz="1200" spc="0" dirty="0"/>
            </a:br>
            <a:r>
              <a:rPr lang="en-US" sz="1200" spc="0" dirty="0"/>
              <a:t>Cosmos DB</a:t>
            </a:r>
          </a:p>
        </p:txBody>
      </p:sp>
    </p:spTree>
    <p:extLst>
      <p:ext uri="{BB962C8B-B14F-4D97-AF65-F5344CB8AC3E}">
        <p14:creationId xmlns:p14="http://schemas.microsoft.com/office/powerpoint/2010/main" val="304342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07 Activity:</a:t>
            </a:r>
            <a:br>
              <a:rPr lang="en-US" dirty="0"/>
            </a:br>
            <a:r>
              <a:rPr lang="en-US" dirty="0"/>
              <a:t>Using Polybase with SQL Server 2019</a:t>
            </a:r>
          </a:p>
        </p:txBody>
      </p:sp>
    </p:spTree>
    <p:extLst>
      <p:ext uri="{BB962C8B-B14F-4D97-AF65-F5344CB8AC3E}">
        <p14:creationId xmlns:p14="http://schemas.microsoft.com/office/powerpoint/2010/main" val="199826244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AB9B-97B2-412F-BA4D-E9511D656962}"/>
              </a:ext>
            </a:extLst>
          </p:cNvPr>
          <p:cNvSpPr>
            <a:spLocks noGrp="1"/>
          </p:cNvSpPr>
          <p:nvPr>
            <p:ph type="title"/>
          </p:nvPr>
        </p:nvSpPr>
        <p:spPr/>
        <p:txBody>
          <a:bodyPr/>
          <a:lstStyle/>
          <a:p>
            <a:r>
              <a:rPr lang="en-US" dirty="0"/>
              <a:t>Module 09</a:t>
            </a:r>
            <a:br>
              <a:rPr lang="en-US" dirty="0"/>
            </a:br>
            <a:r>
              <a:rPr lang="en-US" dirty="0"/>
              <a:t>Big Data Clusters</a:t>
            </a:r>
          </a:p>
        </p:txBody>
      </p:sp>
    </p:spTree>
    <p:extLst>
      <p:ext uri="{BB962C8B-B14F-4D97-AF65-F5344CB8AC3E}">
        <p14:creationId xmlns:p14="http://schemas.microsoft.com/office/powerpoint/2010/main" val="278794409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5CF3B-983E-CA45-AB7C-45DFEE004F70}"/>
              </a:ext>
            </a:extLst>
          </p:cNvPr>
          <p:cNvSpPr>
            <a:spLocks noGrp="1"/>
          </p:cNvSpPr>
          <p:nvPr>
            <p:ph type="title"/>
          </p:nvPr>
        </p:nvSpPr>
        <p:spPr/>
        <p:txBody>
          <a:bodyPr/>
          <a:lstStyle/>
          <a:p>
            <a:r>
              <a:rPr lang="en-US" dirty="0"/>
              <a:t>Intelligence over all of your data</a:t>
            </a:r>
          </a:p>
        </p:txBody>
      </p:sp>
      <p:sp>
        <p:nvSpPr>
          <p:cNvPr id="38" name="TextBox 37">
            <a:extLst>
              <a:ext uri="{FF2B5EF4-FFF2-40B4-BE49-F238E27FC236}">
                <a16:creationId xmlns:a16="http://schemas.microsoft.com/office/drawing/2014/main" id="{21EF42A5-D378-43D0-B1E1-B3CC8DA47BE2}"/>
              </a:ext>
            </a:extLst>
          </p:cNvPr>
          <p:cNvSpPr txBox="1"/>
          <p:nvPr/>
        </p:nvSpPr>
        <p:spPr>
          <a:xfrm>
            <a:off x="4574684" y="1559089"/>
            <a:ext cx="3044952" cy="58477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Managed SQL Server, Spark, and </a:t>
            </a:r>
            <a:r>
              <a:rPr lang="en-US" sz="1600" b="1" dirty="0">
                <a:solidFill>
                  <a:srgbClr val="0077D7"/>
                </a:solidFill>
                <a:latin typeface="Segoe UI Semibold" panose="020B0502040204020203" pitchFamily="34" charset="0"/>
                <a:cs typeface="Segoe UI Semibold" panose="020B0502040204020203" pitchFamily="34" charset="0"/>
              </a:rPr>
              <a:t>Data Lake</a:t>
            </a:r>
            <a:endPar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endParaRPr>
          </a:p>
        </p:txBody>
      </p:sp>
      <p:sp>
        <p:nvSpPr>
          <p:cNvPr id="111" name="TextBox 110">
            <a:extLst>
              <a:ext uri="{FF2B5EF4-FFF2-40B4-BE49-F238E27FC236}">
                <a16:creationId xmlns:a16="http://schemas.microsoft.com/office/drawing/2014/main" id="{FD671B07-54DB-9048-BC27-1DC9D311CAA2}"/>
              </a:ext>
            </a:extLst>
          </p:cNvPr>
          <p:cNvSpPr txBox="1"/>
          <p:nvPr/>
        </p:nvSpPr>
        <p:spPr>
          <a:xfrm>
            <a:off x="4359800" y="5356532"/>
            <a:ext cx="34747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Store high volume data in a data lake and access it easily using either SQL or Spark</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Management services, admin portal, and integrated security make it all easy to manage</a:t>
            </a:r>
          </a:p>
        </p:txBody>
      </p:sp>
      <p:sp>
        <p:nvSpPr>
          <p:cNvPr id="188" name="Rectangle 187">
            <a:extLst>
              <a:ext uri="{FF2B5EF4-FFF2-40B4-BE49-F238E27FC236}">
                <a16:creationId xmlns:a16="http://schemas.microsoft.com/office/drawing/2014/main" id="{D603C2D0-6400-C448-BA15-49D0AD68433C}"/>
              </a:ext>
            </a:extLst>
          </p:cNvPr>
          <p:cNvSpPr/>
          <p:nvPr/>
        </p:nvSpPr>
        <p:spPr>
          <a:xfrm>
            <a:off x="4942392" y="3438915"/>
            <a:ext cx="833342" cy="480131"/>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a:t>
            </a:r>
          </a:p>
        </p:txBody>
      </p:sp>
      <p:sp>
        <p:nvSpPr>
          <p:cNvPr id="24" name="TextBox 23">
            <a:extLst>
              <a:ext uri="{FF2B5EF4-FFF2-40B4-BE49-F238E27FC236}">
                <a16:creationId xmlns:a16="http://schemas.microsoft.com/office/drawing/2014/main" id="{44565CAF-231F-49AB-9EC9-739AB973B4EB}"/>
              </a:ext>
            </a:extLst>
          </p:cNvPr>
          <p:cNvSpPr txBox="1"/>
          <p:nvPr/>
        </p:nvSpPr>
        <p:spPr>
          <a:xfrm>
            <a:off x="662845"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Data virtualization</a:t>
            </a:r>
          </a:p>
        </p:txBody>
      </p:sp>
      <p:sp>
        <p:nvSpPr>
          <p:cNvPr id="69" name="TextBox 68">
            <a:extLst>
              <a:ext uri="{FF2B5EF4-FFF2-40B4-BE49-F238E27FC236}">
                <a16:creationId xmlns:a16="http://schemas.microsoft.com/office/drawing/2014/main" id="{909EA6A2-FB82-EA49-99C0-0AE167BE263F}"/>
              </a:ext>
            </a:extLst>
          </p:cNvPr>
          <p:cNvSpPr txBox="1"/>
          <p:nvPr/>
        </p:nvSpPr>
        <p:spPr>
          <a:xfrm>
            <a:off x="626684" y="5356532"/>
            <a:ext cx="3117275" cy="907941"/>
          </a:xfrm>
          <a:prstGeom prst="rect">
            <a:avLst/>
          </a:prstGeom>
          <a:noFill/>
        </p:spPr>
        <p:txBody>
          <a:bodyPr wrap="square" rtlCol="0" anchor="t">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Combine data from many sources without moving or replicating it</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EAEAEA">
                    <a:lumMod val="10000"/>
                  </a:srgbClr>
                </a:solidFill>
                <a:effectLst/>
                <a:uLnTx/>
                <a:uFillTx/>
                <a:latin typeface="Segoe UI" panose="020B0502040204020203" pitchFamily="34" charset="0"/>
                <a:ea typeface="+mn-ea"/>
                <a:cs typeface="Segoe UI" panose="020B0502040204020203" pitchFamily="34" charset="0"/>
              </a:rPr>
              <a:t>Scale out compute and caching to boost performance</a:t>
            </a:r>
          </a:p>
        </p:txBody>
      </p:sp>
      <p:sp>
        <p:nvSpPr>
          <p:cNvPr id="137" name="TextBox 136">
            <a:extLst>
              <a:ext uri="{FF2B5EF4-FFF2-40B4-BE49-F238E27FC236}">
                <a16:creationId xmlns:a16="http://schemas.microsoft.com/office/drawing/2014/main" id="{996E2F63-C1CF-3247-A85C-66F26332A0D0}"/>
              </a:ext>
            </a:extLst>
          </p:cNvPr>
          <p:cNvSpPr txBox="1"/>
          <p:nvPr/>
        </p:nvSpPr>
        <p:spPr>
          <a:xfrm>
            <a:off x="1890237" y="2864692"/>
            <a:ext cx="642514" cy="261610"/>
          </a:xfrm>
          <a:prstGeom prst="rect">
            <a:avLst/>
          </a:prstGeom>
          <a:noFill/>
          <a:ln>
            <a:noFill/>
          </a:ln>
        </p:spPr>
        <p:txBody>
          <a:bodyPr wrap="square"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T-SQL</a:t>
            </a:r>
          </a:p>
        </p:txBody>
      </p:sp>
      <p:sp>
        <p:nvSpPr>
          <p:cNvPr id="138" name="TextBox 137">
            <a:extLst>
              <a:ext uri="{FF2B5EF4-FFF2-40B4-BE49-F238E27FC236}">
                <a16:creationId xmlns:a16="http://schemas.microsoft.com/office/drawing/2014/main" id="{D8B24D6B-F35C-0C46-87C9-D7D42C27894E}"/>
              </a:ext>
            </a:extLst>
          </p:cNvPr>
          <p:cNvSpPr txBox="1"/>
          <p:nvPr/>
        </p:nvSpPr>
        <p:spPr>
          <a:xfrm>
            <a:off x="917787"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Analytics</a:t>
            </a:r>
          </a:p>
        </p:txBody>
      </p:sp>
      <p:sp>
        <p:nvSpPr>
          <p:cNvPr id="139" name="TextBox 138">
            <a:extLst>
              <a:ext uri="{FF2B5EF4-FFF2-40B4-BE49-F238E27FC236}">
                <a16:creationId xmlns:a16="http://schemas.microsoft.com/office/drawing/2014/main" id="{7E448BC4-AE39-7F42-9EFA-989CFA41489E}"/>
              </a:ext>
            </a:extLst>
          </p:cNvPr>
          <p:cNvSpPr txBox="1"/>
          <p:nvPr/>
        </p:nvSpPr>
        <p:spPr>
          <a:xfrm>
            <a:off x="2727961" y="2783437"/>
            <a:ext cx="777240" cy="261610"/>
          </a:xfrm>
          <a:prstGeom prst="rect">
            <a:avLst/>
          </a:prstGeom>
          <a:noFill/>
          <a:ln>
            <a:noFill/>
          </a:ln>
        </p:spPr>
        <p:txBody>
          <a:bodyPr wrap="square" lIns="91440" tIns="45720" rIns="91440" bIns="45720" rtlCol="0">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00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Apps</a:t>
            </a:r>
          </a:p>
        </p:txBody>
      </p:sp>
      <p:sp>
        <p:nvSpPr>
          <p:cNvPr id="140" name="TextBox 139">
            <a:extLst>
              <a:ext uri="{FF2B5EF4-FFF2-40B4-BE49-F238E27FC236}">
                <a16:creationId xmlns:a16="http://schemas.microsoft.com/office/drawing/2014/main" id="{450E5ADC-AF69-E249-843C-3953655DD238}"/>
              </a:ext>
            </a:extLst>
          </p:cNvPr>
          <p:cNvSpPr txBox="1"/>
          <p:nvPr/>
        </p:nvSpPr>
        <p:spPr>
          <a:xfrm>
            <a:off x="626685" y="4665096"/>
            <a:ext cx="859066" cy="507831"/>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Open database connectivity</a:t>
            </a:r>
          </a:p>
        </p:txBody>
      </p:sp>
      <p:sp>
        <p:nvSpPr>
          <p:cNvPr id="141" name="TextBox 140">
            <a:extLst>
              <a:ext uri="{FF2B5EF4-FFF2-40B4-BE49-F238E27FC236}">
                <a16:creationId xmlns:a16="http://schemas.microsoft.com/office/drawing/2014/main" id="{F1B1CD1D-05A2-B94E-A7E8-687ABEE8DB37}"/>
              </a:ext>
            </a:extLst>
          </p:cNvPr>
          <p:cNvSpPr txBox="1"/>
          <p:nvPr/>
        </p:nvSpPr>
        <p:spPr>
          <a:xfrm>
            <a:off x="1389664"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NoSQL</a:t>
            </a:r>
          </a:p>
        </p:txBody>
      </p:sp>
      <p:sp>
        <p:nvSpPr>
          <p:cNvPr id="142" name="TextBox 141">
            <a:extLst>
              <a:ext uri="{FF2B5EF4-FFF2-40B4-BE49-F238E27FC236}">
                <a16:creationId xmlns:a16="http://schemas.microsoft.com/office/drawing/2014/main" id="{0A9C9BEE-EAEE-1F40-86C6-EA6C67267265}"/>
              </a:ext>
            </a:extLst>
          </p:cNvPr>
          <p:cNvSpPr txBox="1"/>
          <p:nvPr/>
        </p:nvSpPr>
        <p:spPr>
          <a:xfrm>
            <a:off x="2152643" y="4665096"/>
            <a:ext cx="8590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12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Relational databases</a:t>
            </a:r>
          </a:p>
        </p:txBody>
      </p:sp>
      <p:sp>
        <p:nvSpPr>
          <p:cNvPr id="144" name="TextBox 143">
            <a:extLst>
              <a:ext uri="{FF2B5EF4-FFF2-40B4-BE49-F238E27FC236}">
                <a16:creationId xmlns:a16="http://schemas.microsoft.com/office/drawing/2014/main" id="{C7B49734-72A9-0F4D-8A09-F5FA3A4686A0}"/>
              </a:ext>
            </a:extLst>
          </p:cNvPr>
          <p:cNvSpPr txBox="1"/>
          <p:nvPr/>
        </p:nvSpPr>
        <p:spPr>
          <a:xfrm>
            <a:off x="2915621" y="4665096"/>
            <a:ext cx="859066"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u="none" strike="noStrike" cap="none" spc="0" normalizeH="0" baseline="0">
                <a:ln>
                  <a:noFill/>
                </a:ln>
                <a:solidFill>
                  <a:schemeClr val="bg1"/>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cxnSp>
        <p:nvCxnSpPr>
          <p:cNvPr id="305" name="Straight Arrow Connector 304">
            <a:extLst>
              <a:ext uri="{FF2B5EF4-FFF2-40B4-BE49-F238E27FC236}">
                <a16:creationId xmlns:a16="http://schemas.microsoft.com/office/drawing/2014/main" id="{93870123-062F-0642-AB6D-B500986F3587}"/>
              </a:ext>
            </a:extLst>
          </p:cNvPr>
          <p:cNvCxnSpPr>
            <a:cxnSpLocks/>
            <a:endCxn id="137" idx="0"/>
          </p:cNvCxnSpPr>
          <p:nvPr/>
        </p:nvCxnSpPr>
        <p:spPr>
          <a:xfrm>
            <a:off x="2211494" y="2631588"/>
            <a:ext cx="0" cy="233104"/>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6" name="Straight Arrow Connector 305">
            <a:extLst>
              <a:ext uri="{FF2B5EF4-FFF2-40B4-BE49-F238E27FC236}">
                <a16:creationId xmlns:a16="http://schemas.microsoft.com/office/drawing/2014/main" id="{B5413457-F720-E640-8F1A-72821A5E2A90}"/>
              </a:ext>
            </a:extLst>
          </p:cNvPr>
          <p:cNvCxnSpPr>
            <a:cxnSpLocks/>
          </p:cNvCxnSpPr>
          <p:nvPr/>
        </p:nvCxnSpPr>
        <p:spPr>
          <a:xfrm>
            <a:off x="2211494" y="314132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8247F14E-3335-5147-B519-467EB4EADAF9}"/>
              </a:ext>
            </a:extLst>
          </p:cNvPr>
          <p:cNvCxnSpPr>
            <a:cxnSpLocks/>
          </p:cNvCxnSpPr>
          <p:nvPr/>
        </p:nvCxnSpPr>
        <p:spPr>
          <a:xfrm>
            <a:off x="1821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FA972875-1631-2F4A-A06E-BCAD1DB4FFFC}"/>
              </a:ext>
            </a:extLst>
          </p:cNvPr>
          <p:cNvCxnSpPr>
            <a:cxnSpLocks/>
          </p:cNvCxnSpPr>
          <p:nvPr/>
        </p:nvCxnSpPr>
        <p:spPr>
          <a:xfrm>
            <a:off x="1059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0" name="Straight Arrow Connector 309">
            <a:extLst>
              <a:ext uri="{FF2B5EF4-FFF2-40B4-BE49-F238E27FC236}">
                <a16:creationId xmlns:a16="http://schemas.microsoft.com/office/drawing/2014/main" id="{EAE87EA8-AC50-FD45-A656-D7A9B1E3FCC0}"/>
              </a:ext>
            </a:extLst>
          </p:cNvPr>
          <p:cNvCxnSpPr>
            <a:cxnSpLocks/>
          </p:cNvCxnSpPr>
          <p:nvPr/>
        </p:nvCxnSpPr>
        <p:spPr>
          <a:xfrm>
            <a:off x="2583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5EB09142-47A6-5745-B514-8EDD58EEF510}"/>
              </a:ext>
            </a:extLst>
          </p:cNvPr>
          <p:cNvCxnSpPr>
            <a:cxnSpLocks/>
          </p:cNvCxnSpPr>
          <p:nvPr/>
        </p:nvCxnSpPr>
        <p:spPr>
          <a:xfrm>
            <a:off x="3345872" y="4455272"/>
            <a:ext cx="0" cy="207360"/>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D2F3FF-DE8B-214E-9A0D-D6163369EAB8}"/>
              </a:ext>
            </a:extLst>
          </p:cNvPr>
          <p:cNvCxnSpPr/>
          <p:nvPr/>
        </p:nvCxnSpPr>
        <p:spPr>
          <a:xfrm>
            <a:off x="1660235" y="2631588"/>
            <a:ext cx="110251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18F3074-2783-44AA-8129-75B4CD73902D}"/>
              </a:ext>
            </a:extLst>
          </p:cNvPr>
          <p:cNvSpPr txBox="1"/>
          <p:nvPr/>
        </p:nvSpPr>
        <p:spPr>
          <a:xfrm>
            <a:off x="8593912" y="1559089"/>
            <a:ext cx="304495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Complete AI platform</a:t>
            </a:r>
          </a:p>
        </p:txBody>
      </p:sp>
      <p:sp>
        <p:nvSpPr>
          <p:cNvPr id="109" name="TextBox 108">
            <a:extLst>
              <a:ext uri="{FF2B5EF4-FFF2-40B4-BE49-F238E27FC236}">
                <a16:creationId xmlns:a16="http://schemas.microsoft.com/office/drawing/2014/main" id="{251249E7-7D8E-3C48-B996-0327CD81F572}"/>
              </a:ext>
            </a:extLst>
          </p:cNvPr>
          <p:cNvSpPr txBox="1"/>
          <p:nvPr/>
        </p:nvSpPr>
        <p:spPr>
          <a:xfrm>
            <a:off x="8458928" y="5356532"/>
            <a:ext cx="3314920" cy="9079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Easily feed integrated data from many sources to your model training</a:t>
            </a:r>
          </a:p>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Ingest and prep data and then train, store, and operationalize your models all in one system</a:t>
            </a:r>
          </a:p>
        </p:txBody>
      </p:sp>
      <p:sp>
        <p:nvSpPr>
          <p:cNvPr id="66" name="Rectangle 65">
            <a:extLst>
              <a:ext uri="{FF2B5EF4-FFF2-40B4-BE49-F238E27FC236}">
                <a16:creationId xmlns:a16="http://schemas.microsoft.com/office/drawing/2014/main" id="{CD320337-C872-4AD2-A028-A34158B3C172}"/>
              </a:ext>
            </a:extLst>
          </p:cNvPr>
          <p:cNvSpPr/>
          <p:nvPr/>
        </p:nvSpPr>
        <p:spPr>
          <a:xfrm>
            <a:off x="917787" y="3394420"/>
            <a:ext cx="2587414"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 External Tables</a:t>
            </a:r>
          </a:p>
        </p:txBody>
      </p:sp>
      <p:sp>
        <p:nvSpPr>
          <p:cNvPr id="67" name="Rectangle 66">
            <a:extLst>
              <a:ext uri="{FF2B5EF4-FFF2-40B4-BE49-F238E27FC236}">
                <a16:creationId xmlns:a16="http://schemas.microsoft.com/office/drawing/2014/main" id="{2D2C836D-6E37-4B3B-8028-29B2CFDFEF3A}"/>
              </a:ext>
            </a:extLst>
          </p:cNvPr>
          <p:cNvSpPr/>
          <p:nvPr/>
        </p:nvSpPr>
        <p:spPr>
          <a:xfrm>
            <a:off x="915072" y="4056307"/>
            <a:ext cx="25928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Compute pools and data pools</a:t>
            </a:r>
          </a:p>
        </p:txBody>
      </p:sp>
      <p:sp>
        <p:nvSpPr>
          <p:cNvPr id="369" name="Rectangle 368">
            <a:extLst>
              <a:ext uri="{FF2B5EF4-FFF2-40B4-BE49-F238E27FC236}">
                <a16:creationId xmlns:a16="http://schemas.microsoft.com/office/drawing/2014/main" id="{57DDC20E-1636-4206-B46E-A3C8F447D7D5}"/>
              </a:ext>
            </a:extLst>
          </p:cNvPr>
          <p:cNvSpPr/>
          <p:nvPr/>
        </p:nvSpPr>
        <p:spPr>
          <a:xfrm>
            <a:off x="6451918" y="3510530"/>
            <a:ext cx="833342" cy="33239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t>
            </a:r>
          </a:p>
        </p:txBody>
      </p:sp>
      <p:sp>
        <p:nvSpPr>
          <p:cNvPr id="373" name="Rectangle 372">
            <a:extLst>
              <a:ext uri="{FF2B5EF4-FFF2-40B4-BE49-F238E27FC236}">
                <a16:creationId xmlns:a16="http://schemas.microsoft.com/office/drawing/2014/main" id="{946D40BF-242F-49A4-BD47-C448C2E3B543}"/>
              </a:ext>
            </a:extLst>
          </p:cNvPr>
          <p:cNvSpPr/>
          <p:nvPr/>
        </p:nvSpPr>
        <p:spPr>
          <a:xfrm>
            <a:off x="4824873" y="4304261"/>
            <a:ext cx="2530114" cy="4616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91440" tIns="137160" rIns="91440" bIns="13716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Scalable, shared storage (HDFS)</a:t>
            </a:r>
          </a:p>
        </p:txBody>
      </p:sp>
      <p:cxnSp>
        <p:nvCxnSpPr>
          <p:cNvPr id="4" name="Straight Arrow Connector 3">
            <a:extLst>
              <a:ext uri="{FF2B5EF4-FFF2-40B4-BE49-F238E27FC236}">
                <a16:creationId xmlns:a16="http://schemas.microsoft.com/office/drawing/2014/main" id="{D72CCD3F-ED23-AF41-A7CA-2B5754CDB5DF}"/>
              </a:ext>
            </a:extLst>
          </p:cNvPr>
          <p:cNvCxnSpPr>
            <a:cxnSpLocks/>
            <a:stCxn id="188" idx="2"/>
          </p:cNvCxnSpPr>
          <p:nvPr/>
        </p:nvCxnSpPr>
        <p:spPr>
          <a:xfrm>
            <a:off x="5359063" y="3919046"/>
            <a:ext cx="0" cy="383144"/>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D26FB5B9-D030-0841-8F63-338FC6A824D5}"/>
              </a:ext>
            </a:extLst>
          </p:cNvPr>
          <p:cNvCxnSpPr>
            <a:cxnSpLocks/>
            <a:stCxn id="369" idx="2"/>
          </p:cNvCxnSpPr>
          <p:nvPr/>
        </p:nvCxnSpPr>
        <p:spPr>
          <a:xfrm>
            <a:off x="6868589" y="3842929"/>
            <a:ext cx="0" cy="459261"/>
          </a:xfrm>
          <a:prstGeom prst="straightConnector1">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836DFBA-37C9-479B-956F-1F925E881159}"/>
              </a:ext>
            </a:extLst>
          </p:cNvPr>
          <p:cNvSpPr txBox="1"/>
          <p:nvPr/>
        </p:nvSpPr>
        <p:spPr>
          <a:xfrm>
            <a:off x="8601119" y="4618930"/>
            <a:ext cx="860613"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External data sources</a:t>
            </a:r>
          </a:p>
        </p:txBody>
      </p:sp>
      <p:cxnSp>
        <p:nvCxnSpPr>
          <p:cNvPr id="150" name="Straight Arrow Connector 149">
            <a:extLst>
              <a:ext uri="{FF2B5EF4-FFF2-40B4-BE49-F238E27FC236}">
                <a16:creationId xmlns:a16="http://schemas.microsoft.com/office/drawing/2014/main" id="{8AE19E8E-8DE1-4020-968E-2839290A5661}"/>
              </a:ext>
            </a:extLst>
          </p:cNvPr>
          <p:cNvCxnSpPr>
            <a:cxnSpLocks/>
          </p:cNvCxnSpPr>
          <p:nvPr/>
        </p:nvCxnSpPr>
        <p:spPr>
          <a:xfrm>
            <a:off x="9030847" y="4215596"/>
            <a:ext cx="0" cy="361483"/>
          </a:xfrm>
          <a:prstGeom prst="straightConnector1">
            <a:avLst/>
          </a:prstGeom>
          <a:ln w="12700">
            <a:solidFill>
              <a:schemeClr val="accent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5400614B-12F1-45C9-A326-F6E6AD20B3DD}"/>
              </a:ext>
            </a:extLst>
          </p:cNvPr>
          <p:cNvSpPr/>
          <p:nvPr/>
        </p:nvSpPr>
        <p:spPr>
          <a:xfrm>
            <a:off x="4655598" y="2616867"/>
            <a:ext cx="2899056" cy="2326402"/>
          </a:xfrm>
          <a:prstGeom prst="rect">
            <a:avLst/>
          </a:prstGeom>
          <a:noFill/>
          <a:ln w="15875">
            <a:solidFill>
              <a:schemeClr val="accent1"/>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txBody>
          <a:bodyPr tIns="137160" bIns="137160" rtlCol="0" anchor="t"/>
          <a:lstStyle/>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Admin portal and management services</a:t>
            </a:r>
          </a:p>
          <a:p>
            <a:pPr marL="0" marR="0" lvl="0" indent="0" algn="ctr" defTabSz="457200" rtl="0" eaLnBrk="1" fontAlgn="auto" latinLnBrk="0" hangingPunct="1">
              <a:lnSpc>
                <a:spcPct val="100000"/>
              </a:lnSpc>
              <a:spcBef>
                <a:spcPts val="0"/>
              </a:spcBef>
              <a:spcAft>
                <a:spcPts val="400"/>
              </a:spcAft>
              <a:buClrTx/>
              <a:buSzTx/>
              <a:buFontTx/>
              <a:buNone/>
              <a:tabLst/>
              <a:defRPr/>
            </a:pPr>
            <a:r>
              <a:rPr kumimoji="0" lang="en-US" sz="105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Integrated AD-based security</a:t>
            </a:r>
          </a:p>
        </p:txBody>
      </p:sp>
      <p:sp>
        <p:nvSpPr>
          <p:cNvPr id="155" name="Rectangle 154">
            <a:extLst>
              <a:ext uri="{FF2B5EF4-FFF2-40B4-BE49-F238E27FC236}">
                <a16:creationId xmlns:a16="http://schemas.microsoft.com/office/drawing/2014/main" id="{B0456595-5008-4CE9-995C-46001A0F674C}"/>
              </a:ext>
            </a:extLst>
          </p:cNvPr>
          <p:cNvSpPr/>
          <p:nvPr/>
        </p:nvSpPr>
        <p:spPr>
          <a:xfrm>
            <a:off x="8601118"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SQL Server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ML Services</a:t>
            </a:r>
          </a:p>
        </p:txBody>
      </p:sp>
      <p:sp>
        <p:nvSpPr>
          <p:cNvPr id="157" name="Rectangle 156">
            <a:extLst>
              <a:ext uri="{FF2B5EF4-FFF2-40B4-BE49-F238E27FC236}">
                <a16:creationId xmlns:a16="http://schemas.microsoft.com/office/drawing/2014/main" id="{B77E1B17-BF46-4AE7-89D4-23B766B2BDF9}"/>
              </a:ext>
            </a:extLst>
          </p:cNvPr>
          <p:cNvSpPr/>
          <p:nvPr/>
        </p:nvSpPr>
        <p:spPr>
          <a:xfrm>
            <a:off x="10271434" y="3645026"/>
            <a:ext cx="1289187" cy="517065"/>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wrap="square" tIns="73152" bIns="7315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&amp;</a:t>
            </a:r>
            <a:b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US" sz="12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Spark ML</a:t>
            </a:r>
          </a:p>
        </p:txBody>
      </p:sp>
      <p:sp>
        <p:nvSpPr>
          <p:cNvPr id="159" name="TextBox 158">
            <a:extLst>
              <a:ext uri="{FF2B5EF4-FFF2-40B4-BE49-F238E27FC236}">
                <a16:creationId xmlns:a16="http://schemas.microsoft.com/office/drawing/2014/main" id="{8E500573-8878-4323-B960-1D11E987A800}"/>
              </a:ext>
            </a:extLst>
          </p:cNvPr>
          <p:cNvSpPr txBox="1"/>
          <p:nvPr/>
        </p:nvSpPr>
        <p:spPr>
          <a:xfrm>
            <a:off x="9650563" y="4618930"/>
            <a:ext cx="860613" cy="2308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HDFS</a:t>
            </a:r>
          </a:p>
        </p:txBody>
      </p:sp>
      <p:sp>
        <p:nvSpPr>
          <p:cNvPr id="166" name="TextBox 165">
            <a:extLst>
              <a:ext uri="{FF2B5EF4-FFF2-40B4-BE49-F238E27FC236}">
                <a16:creationId xmlns:a16="http://schemas.microsoft.com/office/drawing/2014/main" id="{B7CB1191-738C-41B1-B4CE-0FC46DDB5554}"/>
              </a:ext>
            </a:extLst>
          </p:cNvPr>
          <p:cNvSpPr txBox="1"/>
          <p:nvPr/>
        </p:nvSpPr>
        <p:spPr>
          <a:xfrm>
            <a:off x="9485755" y="3045047"/>
            <a:ext cx="1263866" cy="369332"/>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REST API containers for models</a:t>
            </a:r>
          </a:p>
        </p:txBody>
      </p:sp>
      <p:cxnSp>
        <p:nvCxnSpPr>
          <p:cNvPr id="151" name="Straight Arrow Connector 150">
            <a:extLst>
              <a:ext uri="{FF2B5EF4-FFF2-40B4-BE49-F238E27FC236}">
                <a16:creationId xmlns:a16="http://schemas.microsoft.com/office/drawing/2014/main" id="{CC00280C-55BB-499F-B526-38BF79E857A8}"/>
              </a:ext>
            </a:extLst>
          </p:cNvPr>
          <p:cNvCxnSpPr>
            <a:cxnSpLocks/>
          </p:cNvCxnSpPr>
          <p:nvPr/>
        </p:nvCxnSpPr>
        <p:spPr>
          <a:xfrm>
            <a:off x="2211494" y="3790479"/>
            <a:ext cx="0" cy="201806"/>
          </a:xfrm>
          <a:prstGeom prst="straightConnector1">
            <a:avLst/>
          </a:prstGeom>
          <a:ln w="12700">
            <a:solidFill>
              <a:schemeClr val="accent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0F84E72-32F2-4EA0-A8E0-A60B9D7736C9}"/>
              </a:ext>
            </a:extLst>
          </p:cNvPr>
          <p:cNvCxnSpPr>
            <a:cxnSpLocks/>
          </p:cNvCxnSpPr>
          <p:nvPr/>
        </p:nvCxnSpPr>
        <p:spPr>
          <a:xfrm rot="5400000">
            <a:off x="10185853" y="3480478"/>
            <a:ext cx="11247" cy="1461802"/>
          </a:xfrm>
          <a:prstGeom prst="bentConnector3">
            <a:avLst>
              <a:gd name="adj1" fmla="val 2041967"/>
            </a:avLst>
          </a:prstGeom>
          <a:ln w="12700">
            <a:solidFill>
              <a:schemeClr val="accent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5490740A-E880-4EC4-ACB3-302F97151CFD}"/>
              </a:ext>
            </a:extLst>
          </p:cNvPr>
          <p:cNvCxnSpPr>
            <a:cxnSpLocks/>
          </p:cNvCxnSpPr>
          <p:nvPr/>
        </p:nvCxnSpPr>
        <p:spPr>
          <a:xfrm>
            <a:off x="10087609" y="4436513"/>
            <a:ext cx="0" cy="135124"/>
          </a:xfrm>
          <a:prstGeom prst="straightConnector1">
            <a:avLst/>
          </a:prstGeom>
          <a:ln w="12700">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1" name="Group 189">
            <a:extLst>
              <a:ext uri="{FF2B5EF4-FFF2-40B4-BE49-F238E27FC236}">
                <a16:creationId xmlns:a16="http://schemas.microsoft.com/office/drawing/2014/main" id="{1FB6BB70-ED82-47F3-AB75-A1E86239EF0E}"/>
              </a:ext>
            </a:extLst>
          </p:cNvPr>
          <p:cNvGrpSpPr>
            <a:grpSpLocks noChangeAspect="1"/>
          </p:cNvGrpSpPr>
          <p:nvPr/>
        </p:nvGrpSpPr>
        <p:grpSpPr bwMode="auto">
          <a:xfrm>
            <a:off x="1040647" y="2361258"/>
            <a:ext cx="522464" cy="391849"/>
            <a:chOff x="1614" y="1826"/>
            <a:chExt cx="312" cy="234"/>
          </a:xfrm>
        </p:grpSpPr>
        <p:sp>
          <p:nvSpPr>
            <p:cNvPr id="92" name="AutoShape 188">
              <a:extLst>
                <a:ext uri="{FF2B5EF4-FFF2-40B4-BE49-F238E27FC236}">
                  <a16:creationId xmlns:a16="http://schemas.microsoft.com/office/drawing/2014/main" id="{E8F3D41C-EE90-4138-AC19-2381029240DA}"/>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Rectangle 190">
              <a:extLst>
                <a:ext uri="{FF2B5EF4-FFF2-40B4-BE49-F238E27FC236}">
                  <a16:creationId xmlns:a16="http://schemas.microsoft.com/office/drawing/2014/main" id="{9E4A2649-8C90-440A-9AF1-A53974DEB0BD}"/>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Rectangle 191">
              <a:extLst>
                <a:ext uri="{FF2B5EF4-FFF2-40B4-BE49-F238E27FC236}">
                  <a16:creationId xmlns:a16="http://schemas.microsoft.com/office/drawing/2014/main" id="{FAF33462-4CC0-44C8-AA11-6BC4C03A058F}"/>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192">
              <a:extLst>
                <a:ext uri="{FF2B5EF4-FFF2-40B4-BE49-F238E27FC236}">
                  <a16:creationId xmlns:a16="http://schemas.microsoft.com/office/drawing/2014/main" id="{415EA361-B388-4D80-80E1-38888F8B1184}"/>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193">
              <a:extLst>
                <a:ext uri="{FF2B5EF4-FFF2-40B4-BE49-F238E27FC236}">
                  <a16:creationId xmlns:a16="http://schemas.microsoft.com/office/drawing/2014/main" id="{EC3F4D51-AEC6-4BD9-939E-2A0253082B96}"/>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Oval 194">
              <a:extLst>
                <a:ext uri="{FF2B5EF4-FFF2-40B4-BE49-F238E27FC236}">
                  <a16:creationId xmlns:a16="http://schemas.microsoft.com/office/drawing/2014/main" id="{57FFDB9F-9E15-4C29-BE22-5500F0160DB5}"/>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195">
              <a:extLst>
                <a:ext uri="{FF2B5EF4-FFF2-40B4-BE49-F238E27FC236}">
                  <a16:creationId xmlns:a16="http://schemas.microsoft.com/office/drawing/2014/main" id="{1A4B26F5-CFB4-4302-8CDB-9F86B1454DDC}"/>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96">
              <a:extLst>
                <a:ext uri="{FF2B5EF4-FFF2-40B4-BE49-F238E27FC236}">
                  <a16:creationId xmlns:a16="http://schemas.microsoft.com/office/drawing/2014/main" id="{150E8F67-ADD4-4EB1-AAE3-26788167948C}"/>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97">
              <a:extLst>
                <a:ext uri="{FF2B5EF4-FFF2-40B4-BE49-F238E27FC236}">
                  <a16:creationId xmlns:a16="http://schemas.microsoft.com/office/drawing/2014/main" id="{B9960EE6-D868-4148-BF9A-07607FBF826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98">
              <a:extLst>
                <a:ext uri="{FF2B5EF4-FFF2-40B4-BE49-F238E27FC236}">
                  <a16:creationId xmlns:a16="http://schemas.microsoft.com/office/drawing/2014/main" id="{8A98B309-7527-420B-AD27-C0CE402ED160}"/>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199">
              <a:extLst>
                <a:ext uri="{FF2B5EF4-FFF2-40B4-BE49-F238E27FC236}">
                  <a16:creationId xmlns:a16="http://schemas.microsoft.com/office/drawing/2014/main" id="{937FCEE5-0768-4F93-B410-B2AC80C032AB}"/>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 name="Group 4">
            <a:extLst>
              <a:ext uri="{FF2B5EF4-FFF2-40B4-BE49-F238E27FC236}">
                <a16:creationId xmlns:a16="http://schemas.microsoft.com/office/drawing/2014/main" id="{64D02B48-5FA8-47F8-984A-84247DBE9388}"/>
              </a:ext>
            </a:extLst>
          </p:cNvPr>
          <p:cNvGrpSpPr/>
          <p:nvPr/>
        </p:nvGrpSpPr>
        <p:grpSpPr>
          <a:xfrm>
            <a:off x="9916341" y="2689019"/>
            <a:ext cx="401894" cy="313979"/>
            <a:chOff x="10762767" y="2306620"/>
            <a:chExt cx="401894" cy="313979"/>
          </a:xfrm>
        </p:grpSpPr>
        <p:sp>
          <p:nvSpPr>
            <p:cNvPr id="191" name="Rectangle 190">
              <a:extLst>
                <a:ext uri="{FF2B5EF4-FFF2-40B4-BE49-F238E27FC236}">
                  <a16:creationId xmlns:a16="http://schemas.microsoft.com/office/drawing/2014/main" id="{9835B35D-4C93-4C67-A545-CD460FC840D2}"/>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03" name="Group 102">
              <a:extLst>
                <a:ext uri="{FF2B5EF4-FFF2-40B4-BE49-F238E27FC236}">
                  <a16:creationId xmlns:a16="http://schemas.microsoft.com/office/drawing/2014/main" id="{9C787E4D-2B5F-457B-A096-E1B446B62CA1}"/>
                </a:ext>
              </a:extLst>
            </p:cNvPr>
            <p:cNvGrpSpPr/>
            <p:nvPr/>
          </p:nvGrpSpPr>
          <p:grpSpPr>
            <a:xfrm>
              <a:off x="10814939" y="2352027"/>
              <a:ext cx="297551" cy="223164"/>
              <a:chOff x="11134725" y="2487613"/>
              <a:chExt cx="495300" cy="371475"/>
            </a:xfrm>
          </p:grpSpPr>
          <p:sp>
            <p:nvSpPr>
              <p:cNvPr id="104" name="Rectangle 225">
                <a:extLst>
                  <a:ext uri="{FF2B5EF4-FFF2-40B4-BE49-F238E27FC236}">
                    <a16:creationId xmlns:a16="http://schemas.microsoft.com/office/drawing/2014/main" id="{4F609703-3B2D-4D8C-9161-100D4CBC033F}"/>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Rectangle 226">
                <a:extLst>
                  <a:ext uri="{FF2B5EF4-FFF2-40B4-BE49-F238E27FC236}">
                    <a16:creationId xmlns:a16="http://schemas.microsoft.com/office/drawing/2014/main" id="{20507DCE-E984-4C6E-91C5-55F6EB5596E4}"/>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Oval 227">
                <a:extLst>
                  <a:ext uri="{FF2B5EF4-FFF2-40B4-BE49-F238E27FC236}">
                    <a16:creationId xmlns:a16="http://schemas.microsoft.com/office/drawing/2014/main" id="{7AC85777-00C7-48AF-9D59-F7092DDDB82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Oval 228">
                <a:extLst>
                  <a:ext uri="{FF2B5EF4-FFF2-40B4-BE49-F238E27FC236}">
                    <a16:creationId xmlns:a16="http://schemas.microsoft.com/office/drawing/2014/main" id="{5F1428CC-AD5B-4994-B2C9-0FEEE3368A92}"/>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Oval 229">
                <a:extLst>
                  <a:ext uri="{FF2B5EF4-FFF2-40B4-BE49-F238E27FC236}">
                    <a16:creationId xmlns:a16="http://schemas.microsoft.com/office/drawing/2014/main" id="{AF2105D1-E0D2-4FEB-A482-B5063B356E71}"/>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Rectangle 230">
                <a:extLst>
                  <a:ext uri="{FF2B5EF4-FFF2-40B4-BE49-F238E27FC236}">
                    <a16:creationId xmlns:a16="http://schemas.microsoft.com/office/drawing/2014/main" id="{F301C726-3775-4DD6-86A3-13DBF783F52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Rectangle 231">
                <a:extLst>
                  <a:ext uri="{FF2B5EF4-FFF2-40B4-BE49-F238E27FC236}">
                    <a16:creationId xmlns:a16="http://schemas.microsoft.com/office/drawing/2014/main" id="{8A597661-817A-4620-9FDE-F1B8CE51FAA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Rectangle 232">
                <a:extLst>
                  <a:ext uri="{FF2B5EF4-FFF2-40B4-BE49-F238E27FC236}">
                    <a16:creationId xmlns:a16="http://schemas.microsoft.com/office/drawing/2014/main" id="{3A22E787-6D50-41CC-B65F-4BA441BA1412}"/>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4" name="Rectangle 233">
                <a:extLst>
                  <a:ext uri="{FF2B5EF4-FFF2-40B4-BE49-F238E27FC236}">
                    <a16:creationId xmlns:a16="http://schemas.microsoft.com/office/drawing/2014/main" id="{BD4E9C2A-A82D-4500-BA59-4B89229B4A1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5" name="Rectangle 234">
                <a:extLst>
                  <a:ext uri="{FF2B5EF4-FFF2-40B4-BE49-F238E27FC236}">
                    <a16:creationId xmlns:a16="http://schemas.microsoft.com/office/drawing/2014/main" id="{C1D2A4F6-80A5-4300-B601-54C33C6C9623}"/>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6" name="Rectangle 235">
                <a:extLst>
                  <a:ext uri="{FF2B5EF4-FFF2-40B4-BE49-F238E27FC236}">
                    <a16:creationId xmlns:a16="http://schemas.microsoft.com/office/drawing/2014/main" id="{73344AEA-7082-49E0-AE9E-024C45292477}"/>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17" name="Group 116">
            <a:extLst>
              <a:ext uri="{FF2B5EF4-FFF2-40B4-BE49-F238E27FC236}">
                <a16:creationId xmlns:a16="http://schemas.microsoft.com/office/drawing/2014/main" id="{261072ED-BB88-4642-8D56-7AF5D6AB8181}"/>
              </a:ext>
            </a:extLst>
          </p:cNvPr>
          <p:cNvGrpSpPr/>
          <p:nvPr/>
        </p:nvGrpSpPr>
        <p:grpSpPr>
          <a:xfrm>
            <a:off x="2855349" y="2357812"/>
            <a:ext cx="522464" cy="391849"/>
            <a:chOff x="11134725" y="2487613"/>
            <a:chExt cx="495300" cy="371475"/>
          </a:xfrm>
        </p:grpSpPr>
        <p:sp>
          <p:nvSpPr>
            <p:cNvPr id="118" name="Rectangle 225">
              <a:extLst>
                <a:ext uri="{FF2B5EF4-FFF2-40B4-BE49-F238E27FC236}">
                  <a16:creationId xmlns:a16="http://schemas.microsoft.com/office/drawing/2014/main" id="{C9CF8A60-C7B7-401C-BB96-0131A985186C}"/>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9" name="Rectangle 226">
              <a:extLst>
                <a:ext uri="{FF2B5EF4-FFF2-40B4-BE49-F238E27FC236}">
                  <a16:creationId xmlns:a16="http://schemas.microsoft.com/office/drawing/2014/main" id="{574F0EA9-CEFB-459A-BE6F-891AED4324F0}"/>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Oval 227">
              <a:extLst>
                <a:ext uri="{FF2B5EF4-FFF2-40B4-BE49-F238E27FC236}">
                  <a16:creationId xmlns:a16="http://schemas.microsoft.com/office/drawing/2014/main" id="{26F407F8-9AD3-4065-9095-711269A2DB8E}"/>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2" name="Oval 228">
              <a:extLst>
                <a:ext uri="{FF2B5EF4-FFF2-40B4-BE49-F238E27FC236}">
                  <a16:creationId xmlns:a16="http://schemas.microsoft.com/office/drawing/2014/main" id="{E8472BAC-3090-49AD-B9D0-B431543FCD57}"/>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6" name="Oval 229">
              <a:extLst>
                <a:ext uri="{FF2B5EF4-FFF2-40B4-BE49-F238E27FC236}">
                  <a16:creationId xmlns:a16="http://schemas.microsoft.com/office/drawing/2014/main" id="{D4CC030B-7AF4-4C0D-9FF0-6B778AF34F0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7" name="Rectangle 230">
              <a:extLst>
                <a:ext uri="{FF2B5EF4-FFF2-40B4-BE49-F238E27FC236}">
                  <a16:creationId xmlns:a16="http://schemas.microsoft.com/office/drawing/2014/main" id="{0CE47BB4-13E5-4EEC-AE58-3EC584550E3F}"/>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8" name="Rectangle 231">
              <a:extLst>
                <a:ext uri="{FF2B5EF4-FFF2-40B4-BE49-F238E27FC236}">
                  <a16:creationId xmlns:a16="http://schemas.microsoft.com/office/drawing/2014/main" id="{93ACA670-A0D2-49AD-8055-132928E8A8CC}"/>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Rectangle 232">
              <a:extLst>
                <a:ext uri="{FF2B5EF4-FFF2-40B4-BE49-F238E27FC236}">
                  <a16:creationId xmlns:a16="http://schemas.microsoft.com/office/drawing/2014/main" id="{FEE329C1-BD9D-410D-B766-34BBDAFEEEF1}"/>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8" name="Rectangle 233">
              <a:extLst>
                <a:ext uri="{FF2B5EF4-FFF2-40B4-BE49-F238E27FC236}">
                  <a16:creationId xmlns:a16="http://schemas.microsoft.com/office/drawing/2014/main" id="{00F676AC-8FED-424B-81D6-7549421B105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9" name="Rectangle 234">
              <a:extLst>
                <a:ext uri="{FF2B5EF4-FFF2-40B4-BE49-F238E27FC236}">
                  <a16:creationId xmlns:a16="http://schemas.microsoft.com/office/drawing/2014/main" id="{14680B1B-7DAF-489D-8B5B-607715164519}"/>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2" name="Rectangle 235">
              <a:extLst>
                <a:ext uri="{FF2B5EF4-FFF2-40B4-BE49-F238E27FC236}">
                  <a16:creationId xmlns:a16="http://schemas.microsoft.com/office/drawing/2014/main" id="{31DDDE7A-97FA-4B8D-88D3-8DC4E83D7F4B}"/>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3" name="Group 152">
            <a:extLst>
              <a:ext uri="{FF2B5EF4-FFF2-40B4-BE49-F238E27FC236}">
                <a16:creationId xmlns:a16="http://schemas.microsoft.com/office/drawing/2014/main" id="{CF71F81D-F64B-4FAB-A0AF-FAC36C14C169}"/>
              </a:ext>
            </a:extLst>
          </p:cNvPr>
          <p:cNvGrpSpPr/>
          <p:nvPr/>
        </p:nvGrpSpPr>
        <p:grpSpPr>
          <a:xfrm>
            <a:off x="9444173" y="2689019"/>
            <a:ext cx="401894" cy="313979"/>
            <a:chOff x="10762767" y="2306620"/>
            <a:chExt cx="401894" cy="313979"/>
          </a:xfrm>
        </p:grpSpPr>
        <p:sp>
          <p:nvSpPr>
            <p:cNvPr id="156" name="Rectangle 155">
              <a:extLst>
                <a:ext uri="{FF2B5EF4-FFF2-40B4-BE49-F238E27FC236}">
                  <a16:creationId xmlns:a16="http://schemas.microsoft.com/office/drawing/2014/main" id="{93204493-3792-44A7-9357-5E4F0978E266}"/>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60" name="Group 159">
              <a:extLst>
                <a:ext uri="{FF2B5EF4-FFF2-40B4-BE49-F238E27FC236}">
                  <a16:creationId xmlns:a16="http://schemas.microsoft.com/office/drawing/2014/main" id="{EEB2AF79-D611-470A-9FD1-B45779B9FC9A}"/>
                </a:ext>
              </a:extLst>
            </p:cNvPr>
            <p:cNvGrpSpPr/>
            <p:nvPr/>
          </p:nvGrpSpPr>
          <p:grpSpPr>
            <a:xfrm>
              <a:off x="10814939" y="2352027"/>
              <a:ext cx="297551" cy="223164"/>
              <a:chOff x="11134725" y="2487613"/>
              <a:chExt cx="495300" cy="371475"/>
            </a:xfrm>
          </p:grpSpPr>
          <p:sp>
            <p:nvSpPr>
              <p:cNvPr id="161" name="Rectangle 225">
                <a:extLst>
                  <a:ext uri="{FF2B5EF4-FFF2-40B4-BE49-F238E27FC236}">
                    <a16:creationId xmlns:a16="http://schemas.microsoft.com/office/drawing/2014/main" id="{F0EB87A9-6903-4BD4-92FC-FCDBF2155A20}"/>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2" name="Rectangle 226">
                <a:extLst>
                  <a:ext uri="{FF2B5EF4-FFF2-40B4-BE49-F238E27FC236}">
                    <a16:creationId xmlns:a16="http://schemas.microsoft.com/office/drawing/2014/main" id="{E9979637-2E88-4226-9C22-AD038E9FE31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3" name="Oval 227">
                <a:extLst>
                  <a:ext uri="{FF2B5EF4-FFF2-40B4-BE49-F238E27FC236}">
                    <a16:creationId xmlns:a16="http://schemas.microsoft.com/office/drawing/2014/main" id="{B4362DF1-44B2-4797-B9B8-D3EC6D7CD14B}"/>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4" name="Oval 228">
                <a:extLst>
                  <a:ext uri="{FF2B5EF4-FFF2-40B4-BE49-F238E27FC236}">
                    <a16:creationId xmlns:a16="http://schemas.microsoft.com/office/drawing/2014/main" id="{DB37C1B2-61CC-4D87-BAE0-AA9ED7AD8D8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5" name="Oval 229">
                <a:extLst>
                  <a:ext uri="{FF2B5EF4-FFF2-40B4-BE49-F238E27FC236}">
                    <a16:creationId xmlns:a16="http://schemas.microsoft.com/office/drawing/2014/main" id="{CADE73E0-95DF-43A5-8912-EFE931543F16}"/>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Rectangle 230">
                <a:extLst>
                  <a:ext uri="{FF2B5EF4-FFF2-40B4-BE49-F238E27FC236}">
                    <a16:creationId xmlns:a16="http://schemas.microsoft.com/office/drawing/2014/main" id="{5545459C-9B05-42FF-BBDD-7F0E5EDC014C}"/>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7" name="Rectangle 231">
                <a:extLst>
                  <a:ext uri="{FF2B5EF4-FFF2-40B4-BE49-F238E27FC236}">
                    <a16:creationId xmlns:a16="http://schemas.microsoft.com/office/drawing/2014/main" id="{BECF7343-ABD2-4487-867B-747C7E6237C4}"/>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8" name="Rectangle 232">
                <a:extLst>
                  <a:ext uri="{FF2B5EF4-FFF2-40B4-BE49-F238E27FC236}">
                    <a16:creationId xmlns:a16="http://schemas.microsoft.com/office/drawing/2014/main" id="{1DCBCD57-F634-4E47-95A1-D38EBC71C52E}"/>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9" name="Rectangle 233">
                <a:extLst>
                  <a:ext uri="{FF2B5EF4-FFF2-40B4-BE49-F238E27FC236}">
                    <a16:creationId xmlns:a16="http://schemas.microsoft.com/office/drawing/2014/main" id="{7E46D05E-D181-473F-BAE4-06608E18B3F4}"/>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Rectangle 234">
                <a:extLst>
                  <a:ext uri="{FF2B5EF4-FFF2-40B4-BE49-F238E27FC236}">
                    <a16:creationId xmlns:a16="http://schemas.microsoft.com/office/drawing/2014/main" id="{C027CCEC-3A40-418B-BB35-1FE42041240E}"/>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1" name="Rectangle 235">
                <a:extLst>
                  <a:ext uri="{FF2B5EF4-FFF2-40B4-BE49-F238E27FC236}">
                    <a16:creationId xmlns:a16="http://schemas.microsoft.com/office/drawing/2014/main" id="{5F99492B-A2E8-481A-B5A3-D99AA5435C2C}"/>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02" name="Group 201">
            <a:extLst>
              <a:ext uri="{FF2B5EF4-FFF2-40B4-BE49-F238E27FC236}">
                <a16:creationId xmlns:a16="http://schemas.microsoft.com/office/drawing/2014/main" id="{7EB7CA04-686B-40B5-833D-001AB8690ED3}"/>
              </a:ext>
            </a:extLst>
          </p:cNvPr>
          <p:cNvGrpSpPr/>
          <p:nvPr/>
        </p:nvGrpSpPr>
        <p:grpSpPr>
          <a:xfrm>
            <a:off x="10388509" y="2689019"/>
            <a:ext cx="401894" cy="313979"/>
            <a:chOff x="10762767" y="2306620"/>
            <a:chExt cx="401894" cy="313979"/>
          </a:xfrm>
        </p:grpSpPr>
        <p:sp>
          <p:nvSpPr>
            <p:cNvPr id="203" name="Rectangle 202">
              <a:extLst>
                <a:ext uri="{FF2B5EF4-FFF2-40B4-BE49-F238E27FC236}">
                  <a16:creationId xmlns:a16="http://schemas.microsoft.com/office/drawing/2014/main" id="{13D5398A-660C-4ED9-884B-35902A0A9DFB}"/>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04" name="Group 203">
              <a:extLst>
                <a:ext uri="{FF2B5EF4-FFF2-40B4-BE49-F238E27FC236}">
                  <a16:creationId xmlns:a16="http://schemas.microsoft.com/office/drawing/2014/main" id="{B66D5732-CDF6-4ECA-8B1A-84D13CA9F001}"/>
                </a:ext>
              </a:extLst>
            </p:cNvPr>
            <p:cNvGrpSpPr/>
            <p:nvPr/>
          </p:nvGrpSpPr>
          <p:grpSpPr>
            <a:xfrm>
              <a:off x="10814939" y="2352027"/>
              <a:ext cx="297551" cy="223164"/>
              <a:chOff x="11134725" y="2487613"/>
              <a:chExt cx="495300" cy="371475"/>
            </a:xfrm>
          </p:grpSpPr>
          <p:sp>
            <p:nvSpPr>
              <p:cNvPr id="205" name="Rectangle 225">
                <a:extLst>
                  <a:ext uri="{FF2B5EF4-FFF2-40B4-BE49-F238E27FC236}">
                    <a16:creationId xmlns:a16="http://schemas.microsoft.com/office/drawing/2014/main" id="{F86CFB42-A974-499A-96D0-633F7A9E1F7A}"/>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6" name="Rectangle 226">
                <a:extLst>
                  <a:ext uri="{FF2B5EF4-FFF2-40B4-BE49-F238E27FC236}">
                    <a16:creationId xmlns:a16="http://schemas.microsoft.com/office/drawing/2014/main" id="{801FE291-F1AB-4DE1-8C8D-60044551CB6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7" name="Oval 227">
                <a:extLst>
                  <a:ext uri="{FF2B5EF4-FFF2-40B4-BE49-F238E27FC236}">
                    <a16:creationId xmlns:a16="http://schemas.microsoft.com/office/drawing/2014/main" id="{B42ABCE8-7B39-4DED-A714-011061EFCD80}"/>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8" name="Oval 228">
                <a:extLst>
                  <a:ext uri="{FF2B5EF4-FFF2-40B4-BE49-F238E27FC236}">
                    <a16:creationId xmlns:a16="http://schemas.microsoft.com/office/drawing/2014/main" id="{1C038016-F7E9-4444-B57C-002C2E46F14C}"/>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9" name="Oval 229">
                <a:extLst>
                  <a:ext uri="{FF2B5EF4-FFF2-40B4-BE49-F238E27FC236}">
                    <a16:creationId xmlns:a16="http://schemas.microsoft.com/office/drawing/2014/main" id="{2D207A76-3723-4279-9551-9A4A637A0A1F}"/>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0" name="Rectangle 230">
                <a:extLst>
                  <a:ext uri="{FF2B5EF4-FFF2-40B4-BE49-F238E27FC236}">
                    <a16:creationId xmlns:a16="http://schemas.microsoft.com/office/drawing/2014/main" id="{0D3781F3-952E-4075-B9DF-915ACB182B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1" name="Rectangle 231">
                <a:extLst>
                  <a:ext uri="{FF2B5EF4-FFF2-40B4-BE49-F238E27FC236}">
                    <a16:creationId xmlns:a16="http://schemas.microsoft.com/office/drawing/2014/main" id="{2574B111-6616-4B91-B73F-E7418301F57B}"/>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Rectangle 232">
                <a:extLst>
                  <a:ext uri="{FF2B5EF4-FFF2-40B4-BE49-F238E27FC236}">
                    <a16:creationId xmlns:a16="http://schemas.microsoft.com/office/drawing/2014/main" id="{C935EF89-DC62-48AD-B2A8-3CCD9C26DA4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3" name="Rectangle 233">
                <a:extLst>
                  <a:ext uri="{FF2B5EF4-FFF2-40B4-BE49-F238E27FC236}">
                    <a16:creationId xmlns:a16="http://schemas.microsoft.com/office/drawing/2014/main" id="{4EB517D5-D7A2-472C-B683-8F13AE2BADB2}"/>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4" name="Rectangle 234">
                <a:extLst>
                  <a:ext uri="{FF2B5EF4-FFF2-40B4-BE49-F238E27FC236}">
                    <a16:creationId xmlns:a16="http://schemas.microsoft.com/office/drawing/2014/main" id="{615DD334-CA5A-4248-80E7-41797391959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5" name="Rectangle 235">
                <a:extLst>
                  <a:ext uri="{FF2B5EF4-FFF2-40B4-BE49-F238E27FC236}">
                    <a16:creationId xmlns:a16="http://schemas.microsoft.com/office/drawing/2014/main" id="{165DFADA-F7DC-4DCA-83EF-720A1471654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16" name="Group 215">
            <a:extLst>
              <a:ext uri="{FF2B5EF4-FFF2-40B4-BE49-F238E27FC236}">
                <a16:creationId xmlns:a16="http://schemas.microsoft.com/office/drawing/2014/main" id="{6BCC8305-8BA2-4520-8827-4537D49D87F1}"/>
              </a:ext>
            </a:extLst>
          </p:cNvPr>
          <p:cNvGrpSpPr/>
          <p:nvPr/>
        </p:nvGrpSpPr>
        <p:grpSpPr>
          <a:xfrm>
            <a:off x="9680257" y="2316520"/>
            <a:ext cx="401894" cy="313979"/>
            <a:chOff x="10762767" y="2306620"/>
            <a:chExt cx="401894" cy="313979"/>
          </a:xfrm>
        </p:grpSpPr>
        <p:sp>
          <p:nvSpPr>
            <p:cNvPr id="217" name="Rectangle 216">
              <a:extLst>
                <a:ext uri="{FF2B5EF4-FFF2-40B4-BE49-F238E27FC236}">
                  <a16:creationId xmlns:a16="http://schemas.microsoft.com/office/drawing/2014/main" id="{3CE91D50-734B-4234-92A9-014CBF0B5F88}"/>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18" name="Group 217">
              <a:extLst>
                <a:ext uri="{FF2B5EF4-FFF2-40B4-BE49-F238E27FC236}">
                  <a16:creationId xmlns:a16="http://schemas.microsoft.com/office/drawing/2014/main" id="{532C2478-35DF-4C93-AFBE-7519EB41F6CD}"/>
                </a:ext>
              </a:extLst>
            </p:cNvPr>
            <p:cNvGrpSpPr/>
            <p:nvPr/>
          </p:nvGrpSpPr>
          <p:grpSpPr>
            <a:xfrm>
              <a:off x="10814939" y="2352027"/>
              <a:ext cx="297551" cy="223164"/>
              <a:chOff x="11134725" y="2487613"/>
              <a:chExt cx="495300" cy="371475"/>
            </a:xfrm>
          </p:grpSpPr>
          <p:sp>
            <p:nvSpPr>
              <p:cNvPr id="219" name="Rectangle 225">
                <a:extLst>
                  <a:ext uri="{FF2B5EF4-FFF2-40B4-BE49-F238E27FC236}">
                    <a16:creationId xmlns:a16="http://schemas.microsoft.com/office/drawing/2014/main" id="{BAB76569-A320-4BD2-BFD0-9B7E5566237E}"/>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Rectangle 226">
                <a:extLst>
                  <a:ext uri="{FF2B5EF4-FFF2-40B4-BE49-F238E27FC236}">
                    <a16:creationId xmlns:a16="http://schemas.microsoft.com/office/drawing/2014/main" id="{1FB4843C-FE3E-49DB-951F-572669C42801}"/>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Oval 227">
                <a:extLst>
                  <a:ext uri="{FF2B5EF4-FFF2-40B4-BE49-F238E27FC236}">
                    <a16:creationId xmlns:a16="http://schemas.microsoft.com/office/drawing/2014/main" id="{7F19AC81-DD17-494F-B479-3338FEDC5866}"/>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Oval 228">
                <a:extLst>
                  <a:ext uri="{FF2B5EF4-FFF2-40B4-BE49-F238E27FC236}">
                    <a16:creationId xmlns:a16="http://schemas.microsoft.com/office/drawing/2014/main" id="{58A884A8-B830-4130-A4CC-AA7A00ED5CA1}"/>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Oval 229">
                <a:extLst>
                  <a:ext uri="{FF2B5EF4-FFF2-40B4-BE49-F238E27FC236}">
                    <a16:creationId xmlns:a16="http://schemas.microsoft.com/office/drawing/2014/main" id="{186086F6-AE90-4E0C-A174-5C112B787670}"/>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Rectangle 230">
                <a:extLst>
                  <a:ext uri="{FF2B5EF4-FFF2-40B4-BE49-F238E27FC236}">
                    <a16:creationId xmlns:a16="http://schemas.microsoft.com/office/drawing/2014/main" id="{CC41D455-30CE-4EF9-9F75-65D9CB5605F4}"/>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5" name="Rectangle 231">
                <a:extLst>
                  <a:ext uri="{FF2B5EF4-FFF2-40B4-BE49-F238E27FC236}">
                    <a16:creationId xmlns:a16="http://schemas.microsoft.com/office/drawing/2014/main" id="{D2C371AB-77E1-4716-B44F-8283869543FD}"/>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6" name="Rectangle 232">
                <a:extLst>
                  <a:ext uri="{FF2B5EF4-FFF2-40B4-BE49-F238E27FC236}">
                    <a16:creationId xmlns:a16="http://schemas.microsoft.com/office/drawing/2014/main" id="{DDDFDC54-2BF4-416F-93AA-2DA73E1D4DFC}"/>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7" name="Rectangle 233">
                <a:extLst>
                  <a:ext uri="{FF2B5EF4-FFF2-40B4-BE49-F238E27FC236}">
                    <a16:creationId xmlns:a16="http://schemas.microsoft.com/office/drawing/2014/main" id="{9F17ADC2-5B29-4834-A173-4893541FF8F5}"/>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8" name="Rectangle 234">
                <a:extLst>
                  <a:ext uri="{FF2B5EF4-FFF2-40B4-BE49-F238E27FC236}">
                    <a16:creationId xmlns:a16="http://schemas.microsoft.com/office/drawing/2014/main" id="{500EC470-D30F-4764-82B4-0DCA1C36DC20}"/>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9" name="Rectangle 235">
                <a:extLst>
                  <a:ext uri="{FF2B5EF4-FFF2-40B4-BE49-F238E27FC236}">
                    <a16:creationId xmlns:a16="http://schemas.microsoft.com/office/drawing/2014/main" id="{4D1090EC-0DD0-47B0-8900-75417F7EC5D8}"/>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30" name="Group 229">
            <a:extLst>
              <a:ext uri="{FF2B5EF4-FFF2-40B4-BE49-F238E27FC236}">
                <a16:creationId xmlns:a16="http://schemas.microsoft.com/office/drawing/2014/main" id="{4582B0FD-C7B4-4B3A-8580-5D3DB0132FFF}"/>
              </a:ext>
            </a:extLst>
          </p:cNvPr>
          <p:cNvGrpSpPr/>
          <p:nvPr/>
        </p:nvGrpSpPr>
        <p:grpSpPr>
          <a:xfrm>
            <a:off x="10152425" y="2316520"/>
            <a:ext cx="401894" cy="313979"/>
            <a:chOff x="10762767" y="2306620"/>
            <a:chExt cx="401894" cy="313979"/>
          </a:xfrm>
        </p:grpSpPr>
        <p:sp>
          <p:nvSpPr>
            <p:cNvPr id="231" name="Rectangle 230">
              <a:extLst>
                <a:ext uri="{FF2B5EF4-FFF2-40B4-BE49-F238E27FC236}">
                  <a16:creationId xmlns:a16="http://schemas.microsoft.com/office/drawing/2014/main" id="{DEA6D69C-86B5-4603-8FE7-B1867B0B3237}"/>
                </a:ext>
              </a:extLst>
            </p:cNvPr>
            <p:cNvSpPr/>
            <p:nvPr/>
          </p:nvSpPr>
          <p:spPr>
            <a:xfrm>
              <a:off x="10762767" y="2306620"/>
              <a:ext cx="401894" cy="313979"/>
            </a:xfrm>
            <a:prstGeom prst="rect">
              <a:avLst/>
            </a:prstGeom>
            <a:noFill/>
            <a:ln w="12700">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232" name="Group 231">
              <a:extLst>
                <a:ext uri="{FF2B5EF4-FFF2-40B4-BE49-F238E27FC236}">
                  <a16:creationId xmlns:a16="http://schemas.microsoft.com/office/drawing/2014/main" id="{E235ABB1-AADC-4AC3-AEA3-44E80C78D6F5}"/>
                </a:ext>
              </a:extLst>
            </p:cNvPr>
            <p:cNvGrpSpPr/>
            <p:nvPr/>
          </p:nvGrpSpPr>
          <p:grpSpPr>
            <a:xfrm>
              <a:off x="10814939" y="2352027"/>
              <a:ext cx="297551" cy="223164"/>
              <a:chOff x="11134725" y="2487613"/>
              <a:chExt cx="495300" cy="371475"/>
            </a:xfrm>
          </p:grpSpPr>
          <p:sp>
            <p:nvSpPr>
              <p:cNvPr id="233" name="Rectangle 225">
                <a:extLst>
                  <a:ext uri="{FF2B5EF4-FFF2-40B4-BE49-F238E27FC236}">
                    <a16:creationId xmlns:a16="http://schemas.microsoft.com/office/drawing/2014/main" id="{2B4A6CEB-742F-4A22-80B8-D4F2A2CB8D36}"/>
                  </a:ext>
                </a:extLst>
              </p:cNvPr>
              <p:cNvSpPr>
                <a:spLocks noChangeArrowheads="1"/>
              </p:cNvSpPr>
              <p:nvPr/>
            </p:nvSpPr>
            <p:spPr bwMode="auto">
              <a:xfrm>
                <a:off x="11134725" y="2487613"/>
                <a:ext cx="495300" cy="37147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4" name="Rectangle 226">
                <a:extLst>
                  <a:ext uri="{FF2B5EF4-FFF2-40B4-BE49-F238E27FC236}">
                    <a16:creationId xmlns:a16="http://schemas.microsoft.com/office/drawing/2014/main" id="{AA054E3D-1F4E-493E-AB82-05C6579F2715}"/>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5" name="Oval 227">
                <a:extLst>
                  <a:ext uri="{FF2B5EF4-FFF2-40B4-BE49-F238E27FC236}">
                    <a16:creationId xmlns:a16="http://schemas.microsoft.com/office/drawing/2014/main" id="{08AF9D51-CA94-469B-A306-B570B5D31B64}"/>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6" name="Oval 228">
                <a:extLst>
                  <a:ext uri="{FF2B5EF4-FFF2-40B4-BE49-F238E27FC236}">
                    <a16:creationId xmlns:a16="http://schemas.microsoft.com/office/drawing/2014/main" id="{6024E5F9-86FC-4A99-A3BC-4D3D60AAD83A}"/>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7" name="Oval 229">
                <a:extLst>
                  <a:ext uri="{FF2B5EF4-FFF2-40B4-BE49-F238E27FC236}">
                    <a16:creationId xmlns:a16="http://schemas.microsoft.com/office/drawing/2014/main" id="{86D4CA13-309A-4FC6-9260-D3E44B13EC2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8" name="Rectangle 230">
                <a:extLst>
                  <a:ext uri="{FF2B5EF4-FFF2-40B4-BE49-F238E27FC236}">
                    <a16:creationId xmlns:a16="http://schemas.microsoft.com/office/drawing/2014/main" id="{B7AB4725-D176-4568-998E-C0BC7D7890E5}"/>
                  </a:ext>
                </a:extLst>
              </p:cNvPr>
              <p:cNvSpPr>
                <a:spLocks noChangeArrowheads="1"/>
              </p:cNvSpPr>
              <p:nvPr/>
            </p:nvSpPr>
            <p:spPr bwMode="auto">
              <a:xfrm>
                <a:off x="11228388" y="2595563"/>
                <a:ext cx="76200"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9" name="Rectangle 231">
                <a:extLst>
                  <a:ext uri="{FF2B5EF4-FFF2-40B4-BE49-F238E27FC236}">
                    <a16:creationId xmlns:a16="http://schemas.microsoft.com/office/drawing/2014/main" id="{1E402004-E7C1-415C-AA56-FA0063B1E19E}"/>
                  </a:ext>
                </a:extLst>
              </p:cNvPr>
              <p:cNvSpPr>
                <a:spLocks noChangeArrowheads="1"/>
              </p:cNvSpPr>
              <p:nvPr/>
            </p:nvSpPr>
            <p:spPr bwMode="auto">
              <a:xfrm>
                <a:off x="11344275" y="2595563"/>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0" name="Rectangle 232">
                <a:extLst>
                  <a:ext uri="{FF2B5EF4-FFF2-40B4-BE49-F238E27FC236}">
                    <a16:creationId xmlns:a16="http://schemas.microsoft.com/office/drawing/2014/main" id="{3ABF21A5-D588-4B51-9428-191279DA7603}"/>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1" name="Rectangle 233">
                <a:extLst>
                  <a:ext uri="{FF2B5EF4-FFF2-40B4-BE49-F238E27FC236}">
                    <a16:creationId xmlns:a16="http://schemas.microsoft.com/office/drawing/2014/main" id="{26DA056B-D410-4466-BD9B-7BEFD1AB6CCA}"/>
                  </a:ext>
                </a:extLst>
              </p:cNvPr>
              <p:cNvSpPr>
                <a:spLocks noChangeArrowheads="1"/>
              </p:cNvSpPr>
              <p:nvPr/>
            </p:nvSpPr>
            <p:spPr bwMode="auto">
              <a:xfrm>
                <a:off x="11228388" y="2719388"/>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2" name="Rectangle 234">
                <a:extLst>
                  <a:ext uri="{FF2B5EF4-FFF2-40B4-BE49-F238E27FC236}">
                    <a16:creationId xmlns:a16="http://schemas.microsoft.com/office/drawing/2014/main" id="{D10B5035-88A6-4E19-9111-A76DB409E3B2}"/>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3" name="Rectangle 235">
                <a:extLst>
                  <a:ext uri="{FF2B5EF4-FFF2-40B4-BE49-F238E27FC236}">
                    <a16:creationId xmlns:a16="http://schemas.microsoft.com/office/drawing/2014/main" id="{D5E0CB6B-6C56-4959-AE4B-21EB86226986}"/>
                  </a:ext>
                </a:extLst>
              </p:cNvPr>
              <p:cNvSpPr>
                <a:spLocks noChangeArrowheads="1"/>
              </p:cNvSpPr>
              <p:nvPr/>
            </p:nvSpPr>
            <p:spPr bwMode="auto">
              <a:xfrm>
                <a:off x="11460163" y="2719388"/>
                <a:ext cx="77788" cy="777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194511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5CC21D-8323-4900-9D9E-FA3121933BBC}"/>
              </a:ext>
            </a:extLst>
          </p:cNvPr>
          <p:cNvSpPr>
            <a:spLocks noGrp="1"/>
          </p:cNvSpPr>
          <p:nvPr>
            <p:ph type="body" sz="quarter" idx="10"/>
          </p:nvPr>
        </p:nvSpPr>
        <p:spPr>
          <a:xfrm>
            <a:off x="347671" y="1627348"/>
            <a:ext cx="11339774" cy="4270400"/>
          </a:xfrm>
        </p:spPr>
        <p:txBody>
          <a:bodyPr/>
          <a:lstStyle/>
          <a:p>
            <a:pPr marL="342900" lvl="0" indent="-342900">
              <a:buFont typeface="Wingdings" panose="05000000000000000000" pitchFamily="2" charset="2"/>
              <a:buChar char="ü"/>
            </a:pPr>
            <a:r>
              <a:rPr lang="en-US" sz="2000" b="1" dirty="0"/>
              <a:t>Deployed SQL Server </a:t>
            </a:r>
            <a:r>
              <a:rPr lang="en-US" sz="2000" dirty="0"/>
              <a:t>with built-in Availability Groups and Active Directory Authentication</a:t>
            </a:r>
          </a:p>
          <a:p>
            <a:pPr marL="342900" lvl="0" indent="-342900">
              <a:buFont typeface="Wingdings" panose="05000000000000000000" pitchFamily="2" charset="2"/>
              <a:buChar char="ü"/>
            </a:pPr>
            <a:r>
              <a:rPr lang="en-US" sz="2000" dirty="0"/>
              <a:t>Use </a:t>
            </a:r>
            <a:r>
              <a:rPr lang="en-US" sz="2000" b="1" dirty="0"/>
              <a:t>Data Virtualization </a:t>
            </a:r>
            <a:r>
              <a:rPr lang="en-US" sz="2000" dirty="0"/>
              <a:t>through deployed Polybase Scale Out Groups</a:t>
            </a:r>
          </a:p>
          <a:p>
            <a:pPr marL="342900" lvl="0" indent="-342900">
              <a:buFont typeface="Wingdings" panose="05000000000000000000" pitchFamily="2" charset="2"/>
              <a:buChar char="ü"/>
            </a:pPr>
            <a:r>
              <a:rPr lang="en-US" sz="2000" dirty="0"/>
              <a:t>A </a:t>
            </a:r>
            <a:r>
              <a:rPr lang="en-US" sz="2000" b="1" dirty="0"/>
              <a:t>deployed HDFS</a:t>
            </a:r>
            <a:r>
              <a:rPr lang="en-US" sz="2000" dirty="0"/>
              <a:t> Cluster</a:t>
            </a:r>
          </a:p>
          <a:p>
            <a:pPr marL="342900" lvl="0" indent="-342900">
              <a:buFont typeface="Wingdings" panose="05000000000000000000" pitchFamily="2" charset="2"/>
              <a:buChar char="ü"/>
            </a:pPr>
            <a:r>
              <a:rPr lang="en-US" sz="2000" dirty="0"/>
              <a:t>Access </a:t>
            </a:r>
            <a:r>
              <a:rPr lang="en-US" sz="2000" b="1" dirty="0"/>
              <a:t>HDFS</a:t>
            </a:r>
            <a:r>
              <a:rPr lang="en-US" sz="2000" dirty="0"/>
              <a:t> with </a:t>
            </a:r>
            <a:r>
              <a:rPr lang="en-US" sz="2000" b="1" dirty="0"/>
              <a:t>built-in Polybase connector </a:t>
            </a:r>
            <a:r>
              <a:rPr lang="en-US" sz="2000" dirty="0"/>
              <a:t>through an optimized SQL Server Engine</a:t>
            </a:r>
          </a:p>
          <a:p>
            <a:pPr marL="342900" lvl="0" indent="-342900">
              <a:buFont typeface="Wingdings" panose="05000000000000000000" pitchFamily="2" charset="2"/>
              <a:buChar char="ü"/>
            </a:pPr>
            <a:r>
              <a:rPr lang="en-US" sz="2000" dirty="0"/>
              <a:t>A </a:t>
            </a:r>
            <a:r>
              <a:rPr lang="en-US" sz="2000" b="1" dirty="0"/>
              <a:t>deployed Spark</a:t>
            </a:r>
            <a:r>
              <a:rPr lang="en-US" sz="2000" dirty="0"/>
              <a:t> engine</a:t>
            </a:r>
          </a:p>
          <a:p>
            <a:pPr marL="342900" lvl="0" indent="-342900">
              <a:buFont typeface="Wingdings" panose="05000000000000000000" pitchFamily="2" charset="2"/>
              <a:buChar char="ü"/>
            </a:pPr>
            <a:r>
              <a:rPr lang="en-US" sz="2000" dirty="0"/>
              <a:t>A deployed built-in </a:t>
            </a:r>
            <a:r>
              <a:rPr lang="en-US" sz="2000" b="1" dirty="0"/>
              <a:t>Data Mart </a:t>
            </a:r>
            <a:r>
              <a:rPr lang="en-US" sz="2000" dirty="0"/>
              <a:t>for cached or offline results using a </a:t>
            </a:r>
            <a:r>
              <a:rPr lang="en-US" sz="2000" b="1" dirty="0"/>
              <a:t>built-in Polybase connector</a:t>
            </a:r>
          </a:p>
          <a:p>
            <a:pPr marL="342900" lvl="0" indent="-342900">
              <a:buFont typeface="Wingdings" panose="05000000000000000000" pitchFamily="2" charset="2"/>
              <a:buChar char="ü"/>
            </a:pPr>
            <a:r>
              <a:rPr lang="en-US" sz="2000" dirty="0"/>
              <a:t>Access to </a:t>
            </a:r>
            <a:r>
              <a:rPr lang="en-US" sz="2000" b="1" dirty="0"/>
              <a:t>Machine Learning </a:t>
            </a:r>
            <a:r>
              <a:rPr lang="en-US" sz="2000" dirty="0"/>
              <a:t>with SparkML and SQL Server Machine Learning Services</a:t>
            </a:r>
          </a:p>
          <a:p>
            <a:pPr marL="342900" lvl="0" indent="-342900">
              <a:buFont typeface="Wingdings" panose="05000000000000000000" pitchFamily="2" charset="2"/>
              <a:buChar char="ü"/>
            </a:pPr>
            <a:r>
              <a:rPr lang="en-US" sz="2000" b="1" dirty="0"/>
              <a:t>Deploy applications </a:t>
            </a:r>
            <a:r>
              <a:rPr lang="en-US" sz="2000" dirty="0"/>
              <a:t>such as Machine Learning Models and SSIS packages</a:t>
            </a:r>
          </a:p>
          <a:p>
            <a:pPr marL="342900" lvl="0" indent="-342900">
              <a:buFont typeface="Wingdings" panose="05000000000000000000" pitchFamily="2" charset="2"/>
              <a:buChar char="ü"/>
            </a:pPr>
            <a:r>
              <a:rPr lang="en-US" sz="2000" dirty="0"/>
              <a:t>Deployed set of services for </a:t>
            </a:r>
            <a:r>
              <a:rPr lang="en-US" sz="2000" b="1" dirty="0"/>
              <a:t>control,  management, and monitoring</a:t>
            </a:r>
          </a:p>
          <a:p>
            <a:pPr marL="342900" lvl="0" indent="-342900">
              <a:buFont typeface="Wingdings" panose="05000000000000000000" pitchFamily="2" charset="2"/>
              <a:buChar char="ü"/>
            </a:pPr>
            <a:r>
              <a:rPr lang="en-US" sz="2000" dirty="0"/>
              <a:t>Use the power of </a:t>
            </a:r>
            <a:r>
              <a:rPr lang="en-US" sz="2000" b="1" dirty="0"/>
              <a:t>containers and Kubernetes </a:t>
            </a:r>
            <a:r>
              <a:rPr lang="en-US" sz="2000" dirty="0"/>
              <a:t>for basic HA, storage, networking, and scale.</a:t>
            </a:r>
          </a:p>
        </p:txBody>
      </p:sp>
      <p:sp>
        <p:nvSpPr>
          <p:cNvPr id="3" name="Title 2">
            <a:extLst>
              <a:ext uri="{FF2B5EF4-FFF2-40B4-BE49-F238E27FC236}">
                <a16:creationId xmlns:a16="http://schemas.microsoft.com/office/drawing/2014/main" id="{CF889642-3D6F-4EBE-84CD-C40FE50B8B0C}"/>
              </a:ext>
            </a:extLst>
          </p:cNvPr>
          <p:cNvSpPr>
            <a:spLocks noGrp="1"/>
          </p:cNvSpPr>
          <p:nvPr>
            <p:ph type="title"/>
          </p:nvPr>
        </p:nvSpPr>
        <p:spPr/>
        <p:txBody>
          <a:bodyPr/>
          <a:lstStyle/>
          <a:p>
            <a:r>
              <a:rPr lang="en-US" dirty="0"/>
              <a:t>Why SQL Server Big Data Clusters?</a:t>
            </a:r>
          </a:p>
        </p:txBody>
      </p:sp>
      <p:sp>
        <p:nvSpPr>
          <p:cNvPr id="4" name="Rectangle 3">
            <a:extLst>
              <a:ext uri="{FF2B5EF4-FFF2-40B4-BE49-F238E27FC236}">
                <a16:creationId xmlns:a16="http://schemas.microsoft.com/office/drawing/2014/main" id="{0238BA7C-3550-489D-B954-4807CD451C63}"/>
              </a:ext>
            </a:extLst>
          </p:cNvPr>
          <p:cNvSpPr/>
          <p:nvPr/>
        </p:nvSpPr>
        <p:spPr bwMode="auto">
          <a:xfrm>
            <a:off x="259976" y="1326776"/>
            <a:ext cx="11427469" cy="5090729"/>
          </a:xfrm>
          <a:prstGeom prst="rect">
            <a:avLst/>
          </a:prstGeom>
          <a:noFill/>
          <a:ln w="28575">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865EB6AD-9F4A-4CEE-A413-E96B7E88120B}"/>
              </a:ext>
            </a:extLst>
          </p:cNvPr>
          <p:cNvSpPr txBox="1"/>
          <p:nvPr/>
        </p:nvSpPr>
        <p:spPr>
          <a:xfrm>
            <a:off x="8197860" y="752771"/>
            <a:ext cx="373576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Deployed single solution</a:t>
            </a:r>
          </a:p>
        </p:txBody>
      </p:sp>
    </p:spTree>
    <p:extLst>
      <p:ext uri="{BB962C8B-B14F-4D97-AF65-F5344CB8AC3E}">
        <p14:creationId xmlns:p14="http://schemas.microsoft.com/office/powerpoint/2010/main" val="1235967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 calcmode="lin" valueType="num">
                                      <p:cBhvr additive="base">
                                        <p:cTn id="55" dur="500" fill="hold"/>
                                        <p:tgtEl>
                                          <p:spTgt spid="2">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 calcmode="lin" valueType="num">
                                      <p:cBhvr additive="base">
                                        <p:cTn id="61" dur="500" fill="hold"/>
                                        <p:tgtEl>
                                          <p:spTgt spid="2">
                                            <p:txEl>
                                              <p:pRg st="9" end="9"/>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2">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animBg="1"/>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A05C4532-5D9D-4EAC-9912-D3E178BD5A23}"/>
              </a:ext>
            </a:extLst>
          </p:cNvPr>
          <p:cNvSpPr/>
          <p:nvPr/>
        </p:nvSpPr>
        <p:spPr>
          <a:xfrm>
            <a:off x="4877674" y="3304284"/>
            <a:ext cx="3375339"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master instance</a:t>
            </a:r>
          </a:p>
        </p:txBody>
      </p:sp>
      <p:sp>
        <p:nvSpPr>
          <p:cNvPr id="98" name="Rectangle 97">
            <a:extLst>
              <a:ext uri="{FF2B5EF4-FFF2-40B4-BE49-F238E27FC236}">
                <a16:creationId xmlns:a16="http://schemas.microsoft.com/office/drawing/2014/main" id="{101CD32D-F54E-4DC8-BDBF-487BFED980BC}"/>
              </a:ext>
            </a:extLst>
          </p:cNvPr>
          <p:cNvSpPr/>
          <p:nvPr/>
        </p:nvSpPr>
        <p:spPr>
          <a:xfrm>
            <a:off x="6277363" y="5052635"/>
            <a:ext cx="224100" cy="276999"/>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Segoe UI Semibold" panose="020B0502040204020203" pitchFamily="34" charset="0"/>
              </a:rPr>
              <a:t>…</a:t>
            </a:r>
          </a:p>
        </p:txBody>
      </p:sp>
      <p:sp>
        <p:nvSpPr>
          <p:cNvPr id="99" name="Rectangle 98">
            <a:extLst>
              <a:ext uri="{FF2B5EF4-FFF2-40B4-BE49-F238E27FC236}">
                <a16:creationId xmlns:a16="http://schemas.microsoft.com/office/drawing/2014/main" id="{AEA873BA-FE0A-4D18-B485-800624E205B7}"/>
              </a:ext>
            </a:extLst>
          </p:cNvPr>
          <p:cNvSpPr/>
          <p:nvPr/>
        </p:nvSpPr>
        <p:spPr>
          <a:xfrm>
            <a:off x="3603228" y="4479106"/>
            <a:ext cx="4251960" cy="1390547"/>
          </a:xfrm>
          <a:prstGeom prst="rect">
            <a:avLst/>
          </a:prstGeom>
          <a:noFill/>
          <a:ln w="9525" cap="flat" cmpd="sng" algn="ctr">
            <a:solidFill>
              <a:schemeClr val="tx1"/>
            </a:solidFill>
            <a:prstDash val="solid"/>
            <a:miter lim="800000"/>
          </a:ln>
          <a:effectLst/>
        </p:spPr>
        <p:txBody>
          <a:bodyPr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lang="en-US" sz="900" kern="0" dirty="0">
                <a:solidFill>
                  <a:srgbClr val="0078D7"/>
                </a:solidFill>
                <a:latin typeface="Segoe UI Semibold"/>
                <a:cs typeface="Segoe UI Semibold" panose="020B0502040204020203" pitchFamily="34" charset="0"/>
              </a:rPr>
              <a:t>Data lakes with </a:t>
            </a: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Storage pool</a:t>
            </a:r>
          </a:p>
        </p:txBody>
      </p:sp>
      <p:grpSp>
        <p:nvGrpSpPr>
          <p:cNvPr id="100" name="Group 99">
            <a:extLst>
              <a:ext uri="{FF2B5EF4-FFF2-40B4-BE49-F238E27FC236}">
                <a16:creationId xmlns:a16="http://schemas.microsoft.com/office/drawing/2014/main" id="{58ED55F3-F955-4B7C-A842-8459EA164D97}"/>
              </a:ext>
            </a:extLst>
          </p:cNvPr>
          <p:cNvGrpSpPr/>
          <p:nvPr/>
        </p:nvGrpSpPr>
        <p:grpSpPr>
          <a:xfrm>
            <a:off x="3603228" y="3618002"/>
            <a:ext cx="4252995" cy="790658"/>
            <a:chOff x="7041033" y="2941231"/>
            <a:chExt cx="3740132" cy="790658"/>
          </a:xfrm>
        </p:grpSpPr>
        <p:sp>
          <p:nvSpPr>
            <p:cNvPr id="101" name="Rectangle 100">
              <a:extLst>
                <a:ext uri="{FF2B5EF4-FFF2-40B4-BE49-F238E27FC236}">
                  <a16:creationId xmlns:a16="http://schemas.microsoft.com/office/drawing/2014/main" id="{5D6FEEDA-D872-48E5-91C4-B1068FDEA12D}"/>
                </a:ext>
              </a:extLst>
            </p:cNvPr>
            <p:cNvSpPr/>
            <p:nvPr/>
          </p:nvSpPr>
          <p:spPr>
            <a:xfrm>
              <a:off x="7041033" y="2941231"/>
              <a:ext cx="3740132" cy="790658"/>
            </a:xfrm>
            <a:prstGeom prst="rect">
              <a:avLst/>
            </a:prstGeom>
            <a:solidFill>
              <a:srgbClr val="F2F2F2"/>
            </a:solidFill>
            <a:ln w="9525" cap="flat" cmpd="sng" algn="ctr">
              <a:solidFill>
                <a:schemeClr val="tx1"/>
              </a:solidFill>
              <a:prstDash val="solid"/>
              <a:miter lim="800000"/>
            </a:ln>
            <a:effectLst/>
          </p:spPr>
          <p:txBody>
            <a:bodyPr rtlCol="0" anchor="t"/>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Scale performance with Compute pool</a:t>
              </a:r>
            </a:p>
          </p:txBody>
        </p:sp>
        <p:sp>
          <p:nvSpPr>
            <p:cNvPr id="102" name="Rectangle 101">
              <a:extLst>
                <a:ext uri="{FF2B5EF4-FFF2-40B4-BE49-F238E27FC236}">
                  <a16:creationId xmlns:a16="http://schemas.microsoft.com/office/drawing/2014/main" id="{691E390A-EB12-4316-B490-1832B28D1C0B}"/>
                </a:ext>
              </a:extLst>
            </p:cNvPr>
            <p:cNvSpPr/>
            <p:nvPr/>
          </p:nvSpPr>
          <p:spPr>
            <a:xfrm>
              <a:off x="8951569" y="3216824"/>
              <a:ext cx="22410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Segoe UI Semibold" panose="020B0502040204020203" pitchFamily="34" charset="0"/>
                </a:rPr>
                <a:t>…</a:t>
              </a:r>
            </a:p>
          </p:txBody>
        </p:sp>
      </p:grpSp>
      <p:sp>
        <p:nvSpPr>
          <p:cNvPr id="103" name="Rectangle 102">
            <a:extLst>
              <a:ext uri="{FF2B5EF4-FFF2-40B4-BE49-F238E27FC236}">
                <a16:creationId xmlns:a16="http://schemas.microsoft.com/office/drawing/2014/main" id="{9F33EFEA-7F89-4BB2-B30C-F9DA9AFFB42C}"/>
              </a:ext>
            </a:extLst>
          </p:cNvPr>
          <p:cNvSpPr/>
          <p:nvPr/>
        </p:nvSpPr>
        <p:spPr>
          <a:xfrm>
            <a:off x="3686808" y="3955007"/>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4" name="Rectangle 103">
            <a:extLst>
              <a:ext uri="{FF2B5EF4-FFF2-40B4-BE49-F238E27FC236}">
                <a16:creationId xmlns:a16="http://schemas.microsoft.com/office/drawing/2014/main" id="{2CA3DA4E-11F5-43FD-8C65-35FDCAFA58E6}"/>
              </a:ext>
            </a:extLst>
          </p:cNvPr>
          <p:cNvSpPr/>
          <p:nvPr/>
        </p:nvSpPr>
        <p:spPr>
          <a:xfrm>
            <a:off x="5003423" y="3955007"/>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05" name="Rectangle 104">
            <a:extLst>
              <a:ext uri="{FF2B5EF4-FFF2-40B4-BE49-F238E27FC236}">
                <a16:creationId xmlns:a16="http://schemas.microsoft.com/office/drawing/2014/main" id="{1BF4E78B-504F-431D-B0BD-FB1E8FC9CBE3}"/>
              </a:ext>
            </a:extLst>
          </p:cNvPr>
          <p:cNvSpPr/>
          <p:nvPr/>
        </p:nvSpPr>
        <p:spPr>
          <a:xfrm>
            <a:off x="6491858" y="3955007"/>
            <a:ext cx="1280160" cy="369332"/>
          </a:xfrm>
          <a:prstGeom prst="rect">
            <a:avLst/>
          </a:prstGeom>
          <a:solidFill>
            <a:schemeClr val="accent1"/>
          </a:solidFill>
          <a:ln w="12700" cap="flat" cmpd="sng" algn="ctr">
            <a:solidFill>
              <a:schemeClr val="accent1"/>
            </a:solidFill>
            <a:prstDash val="solid"/>
          </a:ln>
          <a:effectLst/>
        </p:spPr>
        <p:txBody>
          <a:bodyPr wrap="square" rtlCol="0" anchor="ctr">
            <a:spAutoFit/>
          </a:bodyPr>
          <a:lstStyle/>
          <a:p>
            <a:pPr marL="0" marR="0" lvl="0" indent="0" algn="ctr" defTabSz="914444"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Compute Node</a:t>
            </a:r>
          </a:p>
        </p:txBody>
      </p:sp>
      <p:sp>
        <p:nvSpPr>
          <p:cNvPr id="111" name="Rectangle 110">
            <a:extLst>
              <a:ext uri="{FF2B5EF4-FFF2-40B4-BE49-F238E27FC236}">
                <a16:creationId xmlns:a16="http://schemas.microsoft.com/office/drawing/2014/main" id="{4D596032-82C5-4806-8157-EA98E679E0D1}"/>
              </a:ext>
            </a:extLst>
          </p:cNvPr>
          <p:cNvSpPr/>
          <p:nvPr/>
        </p:nvSpPr>
        <p:spPr>
          <a:xfrm>
            <a:off x="3686808" y="4775094"/>
            <a:ext cx="1281564" cy="993527"/>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nvGrpSpPr>
          <p:cNvPr id="112" name="Group 111">
            <a:extLst>
              <a:ext uri="{FF2B5EF4-FFF2-40B4-BE49-F238E27FC236}">
                <a16:creationId xmlns:a16="http://schemas.microsoft.com/office/drawing/2014/main" id="{497D6E2B-815B-4F0C-BD54-2D39BF516137}"/>
              </a:ext>
            </a:extLst>
          </p:cNvPr>
          <p:cNvGrpSpPr/>
          <p:nvPr/>
        </p:nvGrpSpPr>
        <p:grpSpPr>
          <a:xfrm>
            <a:off x="3875947" y="4946792"/>
            <a:ext cx="903287" cy="687699"/>
            <a:chOff x="10600872" y="10872580"/>
            <a:chExt cx="903287" cy="687699"/>
          </a:xfrm>
        </p:grpSpPr>
        <p:cxnSp>
          <p:nvCxnSpPr>
            <p:cNvPr id="113" name="Straight Connector 112">
              <a:extLst>
                <a:ext uri="{FF2B5EF4-FFF2-40B4-BE49-F238E27FC236}">
                  <a16:creationId xmlns:a16="http://schemas.microsoft.com/office/drawing/2014/main" id="{5F176124-C74F-4D3A-A1EE-E1E2FAF6723E}"/>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 name="Straight Connector 113">
              <a:extLst>
                <a:ext uri="{FF2B5EF4-FFF2-40B4-BE49-F238E27FC236}">
                  <a16:creationId xmlns:a16="http://schemas.microsoft.com/office/drawing/2014/main" id="{58BE1FE0-B3EA-4CB8-AD7E-BA7E1723EEA9}"/>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15" name="Rectangle 114">
              <a:extLst>
                <a:ext uri="{FF2B5EF4-FFF2-40B4-BE49-F238E27FC236}">
                  <a16:creationId xmlns:a16="http://schemas.microsoft.com/office/drawing/2014/main" id="{BAD35806-C2A8-45A0-9CF9-AA564DB1271C}"/>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16" name="Rectangle 115">
              <a:extLst>
                <a:ext uri="{FF2B5EF4-FFF2-40B4-BE49-F238E27FC236}">
                  <a16:creationId xmlns:a16="http://schemas.microsoft.com/office/drawing/2014/main" id="{6E4BDEF3-E301-4BE0-835E-5E27B9FDC0B6}"/>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17" name="Rectangle 116">
              <a:extLst>
                <a:ext uri="{FF2B5EF4-FFF2-40B4-BE49-F238E27FC236}">
                  <a16:creationId xmlns:a16="http://schemas.microsoft.com/office/drawing/2014/main" id="{E3860A56-DFDC-4034-809A-D42012EDCD9E}"/>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Spark</a:t>
              </a:r>
            </a:p>
          </p:txBody>
        </p:sp>
      </p:grpSp>
      <p:sp>
        <p:nvSpPr>
          <p:cNvPr id="119" name="TextBox 118">
            <a:extLst>
              <a:ext uri="{FF2B5EF4-FFF2-40B4-BE49-F238E27FC236}">
                <a16:creationId xmlns:a16="http://schemas.microsoft.com/office/drawing/2014/main" id="{ACB8EA31-D411-4677-9BCB-3447C3F6EACC}"/>
              </a:ext>
            </a:extLst>
          </p:cNvPr>
          <p:cNvSpPr txBox="1"/>
          <p:nvPr/>
        </p:nvSpPr>
        <p:spPr>
          <a:xfrm>
            <a:off x="8053259" y="2607315"/>
            <a:ext cx="1002190" cy="246221"/>
          </a:xfrm>
          <a:prstGeom prst="rect">
            <a:avLst/>
          </a:prstGeom>
          <a:noFill/>
        </p:spPr>
        <p:txBody>
          <a:bodyPr wrap="square" bIns="4572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Analytics</a:t>
            </a:r>
          </a:p>
        </p:txBody>
      </p:sp>
      <p:cxnSp>
        <p:nvCxnSpPr>
          <p:cNvPr id="120" name="Connector: Elbow 351">
            <a:extLst>
              <a:ext uri="{FF2B5EF4-FFF2-40B4-BE49-F238E27FC236}">
                <a16:creationId xmlns:a16="http://schemas.microsoft.com/office/drawing/2014/main" id="{3A71A569-1E85-45A3-BD0F-25DEFDE237F9}"/>
              </a:ext>
            </a:extLst>
          </p:cNvPr>
          <p:cNvCxnSpPr>
            <a:cxnSpLocks/>
          </p:cNvCxnSpPr>
          <p:nvPr/>
        </p:nvCxnSpPr>
        <p:spPr>
          <a:xfrm rot="16200000" flipH="1">
            <a:off x="7321255" y="1608161"/>
            <a:ext cx="12700" cy="2437022"/>
          </a:xfrm>
          <a:prstGeom prst="bentConnector3">
            <a:avLst>
              <a:gd name="adj1" fmla="val 737142"/>
            </a:avLst>
          </a:prstGeom>
          <a:noFill/>
          <a:ln w="9525" cap="flat" cmpd="sng" algn="ctr">
            <a:solidFill>
              <a:schemeClr val="tx1"/>
            </a:solidFill>
            <a:prstDash val="solid"/>
            <a:headEnd type="none"/>
            <a:tailEnd type="none"/>
          </a:ln>
          <a:effectLst/>
        </p:spPr>
      </p:cxnSp>
      <p:sp>
        <p:nvSpPr>
          <p:cNvPr id="121" name="TextBox 120">
            <a:extLst>
              <a:ext uri="{FF2B5EF4-FFF2-40B4-BE49-F238E27FC236}">
                <a16:creationId xmlns:a16="http://schemas.microsoft.com/office/drawing/2014/main" id="{879FCE73-FEA5-467E-B4CB-B5551C92DDD3}"/>
              </a:ext>
            </a:extLst>
          </p:cNvPr>
          <p:cNvSpPr txBox="1"/>
          <p:nvPr/>
        </p:nvSpPr>
        <p:spPr>
          <a:xfrm>
            <a:off x="5602908" y="2605062"/>
            <a:ext cx="1010345" cy="273921"/>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Custom apps</a:t>
            </a:r>
          </a:p>
        </p:txBody>
      </p:sp>
      <p:sp>
        <p:nvSpPr>
          <p:cNvPr id="122" name="TextBox 121">
            <a:extLst>
              <a:ext uri="{FF2B5EF4-FFF2-40B4-BE49-F238E27FC236}">
                <a16:creationId xmlns:a16="http://schemas.microsoft.com/office/drawing/2014/main" id="{08EF049D-EB45-461F-86AA-853E6779309A}"/>
              </a:ext>
            </a:extLst>
          </p:cNvPr>
          <p:cNvSpPr txBox="1"/>
          <p:nvPr/>
        </p:nvSpPr>
        <p:spPr>
          <a:xfrm>
            <a:off x="7133451" y="2601214"/>
            <a:ext cx="393713" cy="273921"/>
          </a:xfrm>
          <a:prstGeom prst="rect">
            <a:avLst/>
          </a:prstGeom>
          <a:noFill/>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Semibold"/>
                <a:ea typeface="+mn-ea"/>
                <a:cs typeface="Segoe UI Semibold" panose="020B0502040204020203" pitchFamily="34" charset="0"/>
              </a:rPr>
              <a:t>BI</a:t>
            </a:r>
          </a:p>
        </p:txBody>
      </p:sp>
      <p:cxnSp>
        <p:nvCxnSpPr>
          <p:cNvPr id="123" name="Straight Arrow Connector 122">
            <a:extLst>
              <a:ext uri="{FF2B5EF4-FFF2-40B4-BE49-F238E27FC236}">
                <a16:creationId xmlns:a16="http://schemas.microsoft.com/office/drawing/2014/main" id="{DB7D0D5D-4DE6-4653-B36C-D30F769F31E2}"/>
              </a:ext>
            </a:extLst>
          </p:cNvPr>
          <p:cNvCxnSpPr>
            <a:cxnSpLocks/>
          </p:cNvCxnSpPr>
          <p:nvPr/>
        </p:nvCxnSpPr>
        <p:spPr>
          <a:xfrm>
            <a:off x="7327606" y="2918824"/>
            <a:ext cx="0" cy="176345"/>
          </a:xfrm>
          <a:prstGeom prst="straightConnector1">
            <a:avLst/>
          </a:prstGeom>
          <a:noFill/>
          <a:ln w="9525" cap="flat" cmpd="sng" algn="ctr">
            <a:solidFill>
              <a:schemeClr val="tx1"/>
            </a:solidFill>
            <a:prstDash val="solid"/>
            <a:headEnd type="none"/>
            <a:tailEnd type="triangle"/>
          </a:ln>
          <a:effectLst/>
        </p:spPr>
      </p:cxnSp>
      <p:grpSp>
        <p:nvGrpSpPr>
          <p:cNvPr id="125" name="Group 124">
            <a:extLst>
              <a:ext uri="{FF2B5EF4-FFF2-40B4-BE49-F238E27FC236}">
                <a16:creationId xmlns:a16="http://schemas.microsoft.com/office/drawing/2014/main" id="{E705C934-4DF7-4D3C-967F-FEABE53C23BA}"/>
              </a:ext>
            </a:extLst>
          </p:cNvPr>
          <p:cNvGrpSpPr/>
          <p:nvPr/>
        </p:nvGrpSpPr>
        <p:grpSpPr>
          <a:xfrm>
            <a:off x="583190" y="3709242"/>
            <a:ext cx="1852369" cy="942491"/>
            <a:chOff x="7455124" y="5518703"/>
            <a:chExt cx="1852369" cy="942491"/>
          </a:xfrm>
        </p:grpSpPr>
        <p:grpSp>
          <p:nvGrpSpPr>
            <p:cNvPr id="126" name="Group 125">
              <a:extLst>
                <a:ext uri="{FF2B5EF4-FFF2-40B4-BE49-F238E27FC236}">
                  <a16:creationId xmlns:a16="http://schemas.microsoft.com/office/drawing/2014/main" id="{90D0F9FF-72B6-40D9-A22F-0D8DF7457C3E}"/>
                </a:ext>
              </a:extLst>
            </p:cNvPr>
            <p:cNvGrpSpPr/>
            <p:nvPr/>
          </p:nvGrpSpPr>
          <p:grpSpPr>
            <a:xfrm>
              <a:off x="7603884" y="5566651"/>
              <a:ext cx="1671839" cy="769403"/>
              <a:chOff x="452416" y="4081130"/>
              <a:chExt cx="1671839" cy="769403"/>
            </a:xfrm>
          </p:grpSpPr>
          <p:sp>
            <p:nvSpPr>
              <p:cNvPr id="128" name="TextBox 127">
                <a:extLst>
                  <a:ext uri="{FF2B5EF4-FFF2-40B4-BE49-F238E27FC236}">
                    <a16:creationId xmlns:a16="http://schemas.microsoft.com/office/drawing/2014/main" id="{667DFE60-5AC0-4C5F-98C1-49AC1E4ED979}"/>
                  </a:ext>
                </a:extLst>
              </p:cNvPr>
              <p:cNvSpPr txBox="1"/>
              <p:nvPr/>
            </p:nvSpPr>
            <p:spPr>
              <a:xfrm>
                <a:off x="452416" y="4081130"/>
                <a:ext cx="1671839" cy="230832"/>
              </a:xfrm>
              <a:prstGeom prst="rect">
                <a:avLst/>
              </a:prstGeom>
              <a:noFill/>
              <a:ln>
                <a:noFill/>
              </a:ln>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a:ea typeface="+mn-ea"/>
                    <a:cs typeface="+mn-cs"/>
                  </a:rPr>
                  <a:t>Any external data source</a:t>
                </a:r>
              </a:p>
            </p:txBody>
          </p:sp>
          <p:pic>
            <p:nvPicPr>
              <p:cNvPr id="129" name="Picture 128">
                <a:extLst>
                  <a:ext uri="{FF2B5EF4-FFF2-40B4-BE49-F238E27FC236}">
                    <a16:creationId xmlns:a16="http://schemas.microsoft.com/office/drawing/2014/main" id="{C17FC507-35DC-470E-BA22-08AFB85B62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72931"/>
                <a:ext cx="653815" cy="177602"/>
              </a:xfrm>
              <a:prstGeom prst="rect">
                <a:avLst/>
              </a:prstGeom>
              <a:ln>
                <a:noFill/>
              </a:ln>
            </p:spPr>
          </p:pic>
          <p:pic>
            <p:nvPicPr>
              <p:cNvPr id="130" name="Picture 129">
                <a:extLst>
                  <a:ext uri="{FF2B5EF4-FFF2-40B4-BE49-F238E27FC236}">
                    <a16:creationId xmlns:a16="http://schemas.microsoft.com/office/drawing/2014/main" id="{D60ABE9E-931B-48CD-A0E0-E1B5DA1576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430187"/>
                <a:ext cx="488117" cy="112526"/>
              </a:xfrm>
              <a:prstGeom prst="rect">
                <a:avLst/>
              </a:prstGeom>
              <a:ln>
                <a:noFill/>
              </a:ln>
            </p:spPr>
          </p:pic>
          <p:pic>
            <p:nvPicPr>
              <p:cNvPr id="131" name="Picture 130">
                <a:extLst>
                  <a:ext uri="{FF2B5EF4-FFF2-40B4-BE49-F238E27FC236}">
                    <a16:creationId xmlns:a16="http://schemas.microsoft.com/office/drawing/2014/main" id="{B7B02833-81F1-4598-AB58-640A1A4E83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25297"/>
                <a:ext cx="585535" cy="83017"/>
              </a:xfrm>
              <a:prstGeom prst="rect">
                <a:avLst/>
              </a:prstGeom>
              <a:ln>
                <a:noFill/>
              </a:ln>
            </p:spPr>
          </p:pic>
          <p:pic>
            <p:nvPicPr>
              <p:cNvPr id="132" name="Picture 131">
                <a:extLst>
                  <a:ext uri="{FF2B5EF4-FFF2-40B4-BE49-F238E27FC236}">
                    <a16:creationId xmlns:a16="http://schemas.microsoft.com/office/drawing/2014/main" id="{C8FCB13C-F3C4-4219-B79F-522FA9A85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603" y="4311071"/>
                <a:ext cx="678953" cy="342792"/>
              </a:xfrm>
              <a:prstGeom prst="rect">
                <a:avLst/>
              </a:prstGeom>
              <a:ln>
                <a:noFill/>
              </a:ln>
            </p:spPr>
          </p:pic>
        </p:grpSp>
        <p:sp>
          <p:nvSpPr>
            <p:cNvPr id="127" name="Rectangle 126">
              <a:extLst>
                <a:ext uri="{FF2B5EF4-FFF2-40B4-BE49-F238E27FC236}">
                  <a16:creationId xmlns:a16="http://schemas.microsoft.com/office/drawing/2014/main" id="{D0B6D7D8-7131-4E90-97F6-F151ED14E1A2}"/>
                </a:ext>
              </a:extLst>
            </p:cNvPr>
            <p:cNvSpPr/>
            <p:nvPr/>
          </p:nvSpPr>
          <p:spPr>
            <a:xfrm>
              <a:off x="7455124" y="5518703"/>
              <a:ext cx="1852369" cy="94249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43A5E"/>
                </a:solidFill>
                <a:effectLst/>
                <a:uLnTx/>
                <a:uFillTx/>
                <a:latin typeface="Segoe UI" panose="020B0502040204020203" pitchFamily="34" charset="0"/>
                <a:ea typeface="+mn-ea"/>
                <a:cs typeface="Segoe UI" panose="020B0502040204020203" pitchFamily="34" charset="0"/>
              </a:endParaRPr>
            </a:p>
          </p:txBody>
        </p:sp>
      </p:grpSp>
      <p:sp>
        <p:nvSpPr>
          <p:cNvPr id="138" name="Rectangle 137">
            <a:extLst>
              <a:ext uri="{FF2B5EF4-FFF2-40B4-BE49-F238E27FC236}">
                <a16:creationId xmlns:a16="http://schemas.microsoft.com/office/drawing/2014/main" id="{4109AA58-AE98-4B75-9E7D-50CF34886E8E}"/>
              </a:ext>
            </a:extLst>
          </p:cNvPr>
          <p:cNvSpPr/>
          <p:nvPr/>
        </p:nvSpPr>
        <p:spPr>
          <a:xfrm>
            <a:off x="5002019" y="4772859"/>
            <a:ext cx="1281564" cy="993527"/>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39" name="Group 138">
            <a:extLst>
              <a:ext uri="{FF2B5EF4-FFF2-40B4-BE49-F238E27FC236}">
                <a16:creationId xmlns:a16="http://schemas.microsoft.com/office/drawing/2014/main" id="{A27DA435-8268-4D1B-95E0-43E58CF17674}"/>
              </a:ext>
            </a:extLst>
          </p:cNvPr>
          <p:cNvGrpSpPr/>
          <p:nvPr/>
        </p:nvGrpSpPr>
        <p:grpSpPr>
          <a:xfrm>
            <a:off x="5191158" y="4944557"/>
            <a:ext cx="903287" cy="687699"/>
            <a:chOff x="10600872" y="10872580"/>
            <a:chExt cx="903287" cy="687699"/>
          </a:xfrm>
        </p:grpSpPr>
        <p:cxnSp>
          <p:nvCxnSpPr>
            <p:cNvPr id="140" name="Straight Connector 139">
              <a:extLst>
                <a:ext uri="{FF2B5EF4-FFF2-40B4-BE49-F238E27FC236}">
                  <a16:creationId xmlns:a16="http://schemas.microsoft.com/office/drawing/2014/main" id="{95A30783-9161-41A6-8C2B-16C70C605662}"/>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1" name="Straight Connector 140">
              <a:extLst>
                <a:ext uri="{FF2B5EF4-FFF2-40B4-BE49-F238E27FC236}">
                  <a16:creationId xmlns:a16="http://schemas.microsoft.com/office/drawing/2014/main" id="{159EE428-0E61-44C3-B139-25CC55259F9C}"/>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2" name="Rectangle 141">
              <a:extLst>
                <a:ext uri="{FF2B5EF4-FFF2-40B4-BE49-F238E27FC236}">
                  <a16:creationId xmlns:a16="http://schemas.microsoft.com/office/drawing/2014/main" id="{4C6EF3A8-CD84-43C3-9FBA-FF0D3CD677F5}"/>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43" name="Rectangle 142">
              <a:extLst>
                <a:ext uri="{FF2B5EF4-FFF2-40B4-BE49-F238E27FC236}">
                  <a16:creationId xmlns:a16="http://schemas.microsoft.com/office/drawing/2014/main" id="{653749B0-F500-4964-AA5D-67306DD13BBC}"/>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44" name="Rectangle 143">
              <a:extLst>
                <a:ext uri="{FF2B5EF4-FFF2-40B4-BE49-F238E27FC236}">
                  <a16:creationId xmlns:a16="http://schemas.microsoft.com/office/drawing/2014/main" id="{B6EBB783-C5E3-42C7-8CB6-CA8EC2E2E9F6}"/>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Spark</a:t>
              </a:r>
            </a:p>
          </p:txBody>
        </p:sp>
      </p:grpSp>
      <p:sp>
        <p:nvSpPr>
          <p:cNvPr id="145" name="Rectangle 144">
            <a:extLst>
              <a:ext uri="{FF2B5EF4-FFF2-40B4-BE49-F238E27FC236}">
                <a16:creationId xmlns:a16="http://schemas.microsoft.com/office/drawing/2014/main" id="{36F065D5-522F-4C0F-8568-16A9E43629D8}"/>
              </a:ext>
            </a:extLst>
          </p:cNvPr>
          <p:cNvSpPr/>
          <p:nvPr/>
        </p:nvSpPr>
        <p:spPr>
          <a:xfrm>
            <a:off x="6490454" y="4772859"/>
            <a:ext cx="1281564" cy="993527"/>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 </a:t>
            </a:r>
          </a:p>
        </p:txBody>
      </p:sp>
      <p:grpSp>
        <p:nvGrpSpPr>
          <p:cNvPr id="146" name="Group 145">
            <a:extLst>
              <a:ext uri="{FF2B5EF4-FFF2-40B4-BE49-F238E27FC236}">
                <a16:creationId xmlns:a16="http://schemas.microsoft.com/office/drawing/2014/main" id="{5BB1465A-4F48-4A4A-9259-F91C8554A372}"/>
              </a:ext>
            </a:extLst>
          </p:cNvPr>
          <p:cNvGrpSpPr/>
          <p:nvPr/>
        </p:nvGrpSpPr>
        <p:grpSpPr>
          <a:xfrm>
            <a:off x="6679593" y="4944557"/>
            <a:ext cx="903287" cy="687699"/>
            <a:chOff x="10600872" y="10872580"/>
            <a:chExt cx="903287" cy="687699"/>
          </a:xfrm>
        </p:grpSpPr>
        <p:cxnSp>
          <p:nvCxnSpPr>
            <p:cNvPr id="147" name="Straight Connector 146">
              <a:extLst>
                <a:ext uri="{FF2B5EF4-FFF2-40B4-BE49-F238E27FC236}">
                  <a16:creationId xmlns:a16="http://schemas.microsoft.com/office/drawing/2014/main" id="{27CE8B64-928A-4D8E-9080-F470F669D164}"/>
                </a:ext>
              </a:extLst>
            </p:cNvPr>
            <p:cNvCxnSpPr>
              <a:cxnSpLocks/>
            </p:cNvCxnSpPr>
            <p:nvPr/>
          </p:nvCxnSpPr>
          <p:spPr>
            <a:xfrm>
              <a:off x="10800737"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Straight Connector 147">
              <a:extLst>
                <a:ext uri="{FF2B5EF4-FFF2-40B4-BE49-F238E27FC236}">
                  <a16:creationId xmlns:a16="http://schemas.microsoft.com/office/drawing/2014/main" id="{A9C03FCD-87B2-4420-B9A4-03206101DA14}"/>
                </a:ext>
              </a:extLst>
            </p:cNvPr>
            <p:cNvCxnSpPr>
              <a:cxnSpLocks/>
            </p:cNvCxnSpPr>
            <p:nvPr/>
          </p:nvCxnSpPr>
          <p:spPr>
            <a:xfrm>
              <a:off x="11304294" y="11189777"/>
              <a:ext cx="0" cy="145789"/>
            </a:xfrm>
            <a:prstGeom prst="line">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49" name="Rectangle 148">
              <a:extLst>
                <a:ext uri="{FF2B5EF4-FFF2-40B4-BE49-F238E27FC236}">
                  <a16:creationId xmlns:a16="http://schemas.microsoft.com/office/drawing/2014/main" id="{D2895D58-98C1-45C7-81DF-48FF76203CDA}"/>
                </a:ext>
              </a:extLst>
            </p:cNvPr>
            <p:cNvSpPr/>
            <p:nvPr/>
          </p:nvSpPr>
          <p:spPr>
            <a:xfrm>
              <a:off x="10600872" y="11334916"/>
              <a:ext cx="903287" cy="225363"/>
            </a:xfrm>
            <a:prstGeom prst="rect">
              <a:avLst/>
            </a:prstGeom>
            <a:solidFill>
              <a:schemeClr val="bg1">
                <a:lumMod val="95000"/>
              </a:schemeClr>
            </a:solidFill>
            <a:ln w="9525" cap="flat" cmpd="sng" algn="ctr">
              <a:solidFill>
                <a:schemeClr val="tx1"/>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a:ea typeface="+mn-ea"/>
                  <a:cs typeface="Segoe UI Semibold" panose="020B0502040204020203" pitchFamily="34" charset="0"/>
                </a:rPr>
                <a:t>HDFS</a:t>
              </a:r>
            </a:p>
          </p:txBody>
        </p:sp>
        <p:sp>
          <p:nvSpPr>
            <p:cNvPr id="150" name="Rectangle 149">
              <a:extLst>
                <a:ext uri="{FF2B5EF4-FFF2-40B4-BE49-F238E27FC236}">
                  <a16:creationId xmlns:a16="http://schemas.microsoft.com/office/drawing/2014/main" id="{FB79F289-A49D-4F2D-AE51-2FF9E150C4F9}"/>
                </a:ext>
              </a:extLst>
            </p:cNvPr>
            <p:cNvSpPr/>
            <p:nvPr/>
          </p:nvSpPr>
          <p:spPr>
            <a:xfrm>
              <a:off x="11104430" y="10872580"/>
              <a:ext cx="399729" cy="365760"/>
            </a:xfrm>
            <a:prstGeom prst="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SQL Server</a:t>
              </a:r>
            </a:p>
          </p:txBody>
        </p:sp>
        <p:sp>
          <p:nvSpPr>
            <p:cNvPr id="151" name="Rectangle 150">
              <a:extLst>
                <a:ext uri="{FF2B5EF4-FFF2-40B4-BE49-F238E27FC236}">
                  <a16:creationId xmlns:a16="http://schemas.microsoft.com/office/drawing/2014/main" id="{6097C873-B0CC-459C-8249-034D42D4A94C}"/>
                </a:ext>
              </a:extLst>
            </p:cNvPr>
            <p:cNvSpPr/>
            <p:nvPr/>
          </p:nvSpPr>
          <p:spPr>
            <a:xfrm>
              <a:off x="10600873" y="10872580"/>
              <a:ext cx="399729" cy="36576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a:ea typeface="+mn-ea"/>
                  <a:cs typeface="Segoe UI Semibold" panose="020B0502040204020203" pitchFamily="34" charset="0"/>
                </a:rPr>
                <a:t>Spark</a:t>
              </a:r>
            </a:p>
          </p:txBody>
        </p:sp>
      </p:grpSp>
      <p:sp>
        <p:nvSpPr>
          <p:cNvPr id="152" name="Rectangle 151">
            <a:extLst>
              <a:ext uri="{FF2B5EF4-FFF2-40B4-BE49-F238E27FC236}">
                <a16:creationId xmlns:a16="http://schemas.microsoft.com/office/drawing/2014/main" id="{844B853A-7D60-4AD2-ABDB-10A9F647ECB6}"/>
              </a:ext>
            </a:extLst>
          </p:cNvPr>
          <p:cNvSpPr/>
          <p:nvPr/>
        </p:nvSpPr>
        <p:spPr>
          <a:xfrm>
            <a:off x="6261998" y="3962101"/>
            <a:ext cx="254830" cy="276999"/>
          </a:xfrm>
          <a:prstGeom prst="rect">
            <a:avLst/>
          </a:prstGeom>
          <a:noFill/>
          <a:ln w="12700" cap="flat" cmpd="sng" algn="ctr">
            <a:noFill/>
            <a:prstDash val="solid"/>
          </a:ln>
          <a:effectLst/>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Segoe UI Semibold" panose="020B0502040204020203" pitchFamily="34" charset="0"/>
              </a:rPr>
              <a:t>…</a:t>
            </a:r>
          </a:p>
        </p:txBody>
      </p:sp>
      <p:sp>
        <p:nvSpPr>
          <p:cNvPr id="3" name="Rectangle 2">
            <a:extLst>
              <a:ext uri="{FF2B5EF4-FFF2-40B4-BE49-F238E27FC236}">
                <a16:creationId xmlns:a16="http://schemas.microsoft.com/office/drawing/2014/main" id="{1079EC2D-7FE3-46FD-B46C-A9B3A8D17A65}"/>
              </a:ext>
            </a:extLst>
          </p:cNvPr>
          <p:cNvSpPr/>
          <p:nvPr/>
        </p:nvSpPr>
        <p:spPr bwMode="auto">
          <a:xfrm>
            <a:off x="3489563" y="3113433"/>
            <a:ext cx="7072974" cy="290973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Arrow Connector 181">
            <a:extLst>
              <a:ext uri="{FF2B5EF4-FFF2-40B4-BE49-F238E27FC236}">
                <a16:creationId xmlns:a16="http://schemas.microsoft.com/office/drawing/2014/main" id="{CD7E1036-C15D-4C94-8DFC-513BE1DDF5C1}"/>
              </a:ext>
            </a:extLst>
          </p:cNvPr>
          <p:cNvCxnSpPr>
            <a:cxnSpLocks/>
          </p:cNvCxnSpPr>
          <p:nvPr/>
        </p:nvCxnSpPr>
        <p:spPr>
          <a:xfrm>
            <a:off x="2435559" y="4231796"/>
            <a:ext cx="105400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8122E48F-1DE6-448B-871D-5958420C53B7}"/>
              </a:ext>
            </a:extLst>
          </p:cNvPr>
          <p:cNvSpPr/>
          <p:nvPr/>
        </p:nvSpPr>
        <p:spPr bwMode="auto">
          <a:xfrm>
            <a:off x="8009694" y="3619810"/>
            <a:ext cx="1223365" cy="1360411"/>
          </a:xfrm>
          <a:prstGeom prst="rect">
            <a:avLst/>
          </a:prstGeom>
          <a:noFill/>
          <a:ln w="952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Languages </a:t>
            </a:r>
          </a:p>
        </p:txBody>
      </p:sp>
      <p:pic>
        <p:nvPicPr>
          <p:cNvPr id="185" name="Picture 184">
            <a:extLst>
              <a:ext uri="{FF2B5EF4-FFF2-40B4-BE49-F238E27FC236}">
                <a16:creationId xmlns:a16="http://schemas.microsoft.com/office/drawing/2014/main" id="{B83C70A0-DE1B-48F8-BC67-509C92596661}"/>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772988" y="4119385"/>
            <a:ext cx="290136" cy="336066"/>
          </a:xfrm>
          <a:prstGeom prst="rect">
            <a:avLst/>
          </a:prstGeom>
        </p:spPr>
      </p:pic>
      <p:pic>
        <p:nvPicPr>
          <p:cNvPr id="186" name="Picture 185">
            <a:extLst>
              <a:ext uri="{FF2B5EF4-FFF2-40B4-BE49-F238E27FC236}">
                <a16:creationId xmlns:a16="http://schemas.microsoft.com/office/drawing/2014/main" id="{B68DE10D-771B-41A1-8B96-3267422AC260}"/>
              </a:ext>
            </a:extLst>
          </p:cNvPr>
          <p:cNvPicPr>
            <a:picLocks noChangeAspect="1"/>
          </p:cNvPicPr>
          <p:nvPr/>
        </p:nvPicPr>
        <p:blipFill rotWithShape="1">
          <a:blip r:embed="rId9">
            <a:extLst>
              <a:ext uri="{BEBA8EAE-BF5A-486C-A8C5-ECC9F3942E4B}">
                <a14:imgProps xmlns:a14="http://schemas.microsoft.com/office/drawing/2010/main">
                  <a14:imgLayer>
                    <a14:imgEffect>
                      <a14:brightnessContrast bright="-100000" contrast="100000"/>
                    </a14:imgEffect>
                  </a14:imgLayer>
                </a14:imgProps>
              </a:ext>
              <a:ext uri="{28A0092B-C50C-407E-A947-70E740481C1C}">
                <a14:useLocalDpi xmlns:a14="http://schemas.microsoft.com/office/drawing/2010/main" val="0"/>
              </a:ext>
            </a:extLst>
          </a:blip>
          <a:srcRect t="29128" b="29128"/>
          <a:stretch/>
        </p:blipFill>
        <p:spPr>
          <a:xfrm>
            <a:off x="8108553" y="3910049"/>
            <a:ext cx="435537" cy="181810"/>
          </a:xfrm>
          <a:prstGeom prst="rect">
            <a:avLst/>
          </a:prstGeom>
        </p:spPr>
      </p:pic>
      <p:pic>
        <p:nvPicPr>
          <p:cNvPr id="187" name="Picture 186">
            <a:extLst>
              <a:ext uri="{FF2B5EF4-FFF2-40B4-BE49-F238E27FC236}">
                <a16:creationId xmlns:a16="http://schemas.microsoft.com/office/drawing/2014/main" id="{36798092-A06C-472A-8C82-01B2033BB1FB}"/>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810347" y="4466947"/>
            <a:ext cx="241403" cy="441364"/>
          </a:xfrm>
          <a:prstGeom prst="rect">
            <a:avLst/>
          </a:prstGeom>
        </p:spPr>
      </p:pic>
      <p:sp>
        <p:nvSpPr>
          <p:cNvPr id="188" name="Freeform: Shape 187">
            <a:extLst>
              <a:ext uri="{FF2B5EF4-FFF2-40B4-BE49-F238E27FC236}">
                <a16:creationId xmlns:a16="http://schemas.microsoft.com/office/drawing/2014/main" id="{1B4756C5-9871-46C7-B0D2-D5621BEF25F6}"/>
              </a:ext>
            </a:extLst>
          </p:cNvPr>
          <p:cNvSpPr/>
          <p:nvPr/>
        </p:nvSpPr>
        <p:spPr bwMode="auto">
          <a:xfrm>
            <a:off x="8115466" y="4158977"/>
            <a:ext cx="406293" cy="119892"/>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89" name="Group 188">
            <a:extLst>
              <a:ext uri="{FF2B5EF4-FFF2-40B4-BE49-F238E27FC236}">
                <a16:creationId xmlns:a16="http://schemas.microsoft.com/office/drawing/2014/main" id="{962C94B3-8CBD-45FC-A4A0-E0BBA8DE4BB9}"/>
              </a:ext>
            </a:extLst>
          </p:cNvPr>
          <p:cNvGrpSpPr/>
          <p:nvPr/>
        </p:nvGrpSpPr>
        <p:grpSpPr>
          <a:xfrm>
            <a:off x="8093358" y="4651397"/>
            <a:ext cx="492631" cy="182783"/>
            <a:chOff x="10668005" y="3091536"/>
            <a:chExt cx="648152" cy="240487"/>
          </a:xfrm>
        </p:grpSpPr>
        <p:pic>
          <p:nvPicPr>
            <p:cNvPr id="195" name="Picture 194">
              <a:extLst>
                <a:ext uri="{FF2B5EF4-FFF2-40B4-BE49-F238E27FC236}">
                  <a16:creationId xmlns:a16="http://schemas.microsoft.com/office/drawing/2014/main" id="{C1D82BBD-4E4B-4B3F-8BC7-9842E4BA7DEF}"/>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68005" y="3091536"/>
              <a:ext cx="459777" cy="240487"/>
            </a:xfrm>
            <a:prstGeom prst="rect">
              <a:avLst/>
            </a:prstGeom>
          </p:spPr>
        </p:pic>
        <p:sp>
          <p:nvSpPr>
            <p:cNvPr id="196" name="Freeform: Shape 195">
              <a:extLst>
                <a:ext uri="{FF2B5EF4-FFF2-40B4-BE49-F238E27FC236}">
                  <a16:creationId xmlns:a16="http://schemas.microsoft.com/office/drawing/2014/main" id="{80080178-CAB5-4053-B148-051B4AC6D463}"/>
                </a:ext>
              </a:extLst>
            </p:cNvPr>
            <p:cNvSpPr/>
            <p:nvPr/>
          </p:nvSpPr>
          <p:spPr bwMode="auto">
            <a:xfrm>
              <a:off x="11134102" y="3229538"/>
              <a:ext cx="182055" cy="86145"/>
            </a:xfrm>
            <a:custGeom>
              <a:avLst/>
              <a:gdLst>
                <a:gd name="connsiteX0" fmla="*/ 106398 w 1497809"/>
                <a:gd name="connsiteY0" fmla="*/ 9191 h 530850"/>
                <a:gd name="connsiteX1" fmla="*/ 84209 w 1497809"/>
                <a:gd name="connsiteY1" fmla="*/ 19046 h 530850"/>
                <a:gd name="connsiteX2" fmla="*/ 75684 w 1497809"/>
                <a:gd name="connsiteY2" fmla="*/ 44923 h 530850"/>
                <a:gd name="connsiteX3" fmla="*/ 83967 w 1497809"/>
                <a:gd name="connsiteY3" fmla="*/ 70740 h 530850"/>
                <a:gd name="connsiteX4" fmla="*/ 105672 w 1497809"/>
                <a:gd name="connsiteY4" fmla="*/ 80475 h 530850"/>
                <a:gd name="connsiteX5" fmla="*/ 128164 w 1497809"/>
                <a:gd name="connsiteY5" fmla="*/ 71163 h 530850"/>
                <a:gd name="connsiteX6" fmla="*/ 136387 w 1497809"/>
                <a:gd name="connsiteY6" fmla="*/ 45105 h 530850"/>
                <a:gd name="connsiteX7" fmla="*/ 128406 w 1497809"/>
                <a:gd name="connsiteY7" fmla="*/ 18562 h 530850"/>
                <a:gd name="connsiteX8" fmla="*/ 106398 w 1497809"/>
                <a:gd name="connsiteY8" fmla="*/ 9191 h 530850"/>
                <a:gd name="connsiteX9" fmla="*/ 165976 w 1497809"/>
                <a:gd name="connsiteY9" fmla="*/ 1451 h 530850"/>
                <a:gd name="connsiteX10" fmla="*/ 176133 w 1497809"/>
                <a:gd name="connsiteY10" fmla="*/ 1451 h 530850"/>
                <a:gd name="connsiteX11" fmla="*/ 176133 w 1497809"/>
                <a:gd name="connsiteY11" fmla="*/ 78963 h 530850"/>
                <a:gd name="connsiteX12" fmla="*/ 210959 w 1497809"/>
                <a:gd name="connsiteY12" fmla="*/ 78963 h 530850"/>
                <a:gd name="connsiteX13" fmla="*/ 210959 w 1497809"/>
                <a:gd name="connsiteY13" fmla="*/ 88153 h 530850"/>
                <a:gd name="connsiteX14" fmla="*/ 165976 w 1497809"/>
                <a:gd name="connsiteY14" fmla="*/ 88153 h 530850"/>
                <a:gd name="connsiteX15" fmla="*/ 165976 w 1497809"/>
                <a:gd name="connsiteY15" fmla="*/ 1451 h 530850"/>
                <a:gd name="connsiteX16" fmla="*/ 107124 w 1497809"/>
                <a:gd name="connsiteY16" fmla="*/ 0 h 530850"/>
                <a:gd name="connsiteX17" fmla="*/ 136024 w 1497809"/>
                <a:gd name="connsiteY17" fmla="*/ 12093 h 530850"/>
                <a:gd name="connsiteX18" fmla="*/ 147028 w 1497809"/>
                <a:gd name="connsiteY18" fmla="*/ 43714 h 530850"/>
                <a:gd name="connsiteX19" fmla="*/ 135782 w 1497809"/>
                <a:gd name="connsiteY19" fmla="*/ 77270 h 530850"/>
                <a:gd name="connsiteX20" fmla="*/ 130099 w 1497809"/>
                <a:gd name="connsiteY20" fmla="*/ 82349 h 530850"/>
                <a:gd name="connsiteX21" fmla="*/ 154465 w 1497809"/>
                <a:gd name="connsiteY21" fmla="*/ 99822 h 530850"/>
                <a:gd name="connsiteX22" fmla="*/ 136024 w 1497809"/>
                <a:gd name="connsiteY22" fmla="*/ 99822 h 530850"/>
                <a:gd name="connsiteX23" fmla="*/ 119700 w 1497809"/>
                <a:gd name="connsiteY23" fmla="*/ 87609 h 530850"/>
                <a:gd name="connsiteX24" fmla="*/ 105672 w 1497809"/>
                <a:gd name="connsiteY24" fmla="*/ 89604 h 530850"/>
                <a:gd name="connsiteX25" fmla="*/ 76107 w 1497809"/>
                <a:gd name="connsiteY25" fmla="*/ 77451 h 530850"/>
                <a:gd name="connsiteX26" fmla="*/ 65042 w 1497809"/>
                <a:gd name="connsiteY26" fmla="*/ 45830 h 530850"/>
                <a:gd name="connsiteX27" fmla="*/ 76349 w 1497809"/>
                <a:gd name="connsiteY27" fmla="*/ 12455 h 530850"/>
                <a:gd name="connsiteX28" fmla="*/ 107124 w 1497809"/>
                <a:gd name="connsiteY28" fmla="*/ 0 h 530850"/>
                <a:gd name="connsiteX29" fmla="*/ 30231 w 1497809"/>
                <a:gd name="connsiteY29" fmla="*/ 0 h 530850"/>
                <a:gd name="connsiteX30" fmla="*/ 48913 w 1497809"/>
                <a:gd name="connsiteY30" fmla="*/ 3084 h 530850"/>
                <a:gd name="connsiteX31" fmla="*/ 48913 w 1497809"/>
                <a:gd name="connsiteY31" fmla="*/ 14511 h 530850"/>
                <a:gd name="connsiteX32" fmla="*/ 29203 w 1497809"/>
                <a:gd name="connsiteY32" fmla="*/ 9191 h 530850"/>
                <a:gd name="connsiteX33" fmla="*/ 22552 w 1497809"/>
                <a:gd name="connsiteY33" fmla="*/ 9886 h 530850"/>
                <a:gd name="connsiteX34" fmla="*/ 16627 w 1497809"/>
                <a:gd name="connsiteY34" fmla="*/ 12153 h 530850"/>
                <a:gd name="connsiteX35" fmla="*/ 12394 w 1497809"/>
                <a:gd name="connsiteY35" fmla="*/ 16204 h 530850"/>
                <a:gd name="connsiteX36" fmla="*/ 10762 w 1497809"/>
                <a:gd name="connsiteY36" fmla="*/ 22250 h 530850"/>
                <a:gd name="connsiteX37" fmla="*/ 12001 w 1497809"/>
                <a:gd name="connsiteY37" fmla="*/ 27994 h 530850"/>
                <a:gd name="connsiteX38" fmla="*/ 15659 w 1497809"/>
                <a:gd name="connsiteY38" fmla="*/ 32408 h 530850"/>
                <a:gd name="connsiteX39" fmla="*/ 21554 w 1497809"/>
                <a:gd name="connsiteY39" fmla="*/ 36277 h 530850"/>
                <a:gd name="connsiteX40" fmla="*/ 29565 w 1497809"/>
                <a:gd name="connsiteY40" fmla="*/ 40389 h 530850"/>
                <a:gd name="connsiteX41" fmla="*/ 38393 w 1497809"/>
                <a:gd name="connsiteY41" fmla="*/ 45226 h 530850"/>
                <a:gd name="connsiteX42" fmla="*/ 45709 w 1497809"/>
                <a:gd name="connsiteY42" fmla="*/ 50848 h 530850"/>
                <a:gd name="connsiteX43" fmla="*/ 50697 w 1497809"/>
                <a:gd name="connsiteY43" fmla="*/ 57681 h 530850"/>
                <a:gd name="connsiteX44" fmla="*/ 52541 w 1497809"/>
                <a:gd name="connsiteY44" fmla="*/ 66266 h 530850"/>
                <a:gd name="connsiteX45" fmla="*/ 50032 w 1497809"/>
                <a:gd name="connsiteY45" fmla="*/ 77119 h 530850"/>
                <a:gd name="connsiteX46" fmla="*/ 43260 w 1497809"/>
                <a:gd name="connsiteY46" fmla="*/ 84344 h 530850"/>
                <a:gd name="connsiteX47" fmla="*/ 33435 w 1497809"/>
                <a:gd name="connsiteY47" fmla="*/ 88365 h 530850"/>
                <a:gd name="connsiteX48" fmla="*/ 21705 w 1497809"/>
                <a:gd name="connsiteY48" fmla="*/ 89604 h 530850"/>
                <a:gd name="connsiteX49" fmla="*/ 16627 w 1497809"/>
                <a:gd name="connsiteY49" fmla="*/ 89272 h 530850"/>
                <a:gd name="connsiteX50" fmla="*/ 10460 w 1497809"/>
                <a:gd name="connsiteY50" fmla="*/ 88304 h 530850"/>
                <a:gd name="connsiteX51" fmla="*/ 4504 w 1497809"/>
                <a:gd name="connsiteY51" fmla="*/ 86732 h 530850"/>
                <a:gd name="connsiteX52" fmla="*/ 0 w 1497809"/>
                <a:gd name="connsiteY52" fmla="*/ 84646 h 530850"/>
                <a:gd name="connsiteX53" fmla="*/ 0 w 1497809"/>
                <a:gd name="connsiteY53" fmla="*/ 72675 h 530850"/>
                <a:gd name="connsiteX54" fmla="*/ 4927 w 1497809"/>
                <a:gd name="connsiteY54" fmla="*/ 75940 h 530850"/>
                <a:gd name="connsiteX55" fmla="*/ 10974 w 1497809"/>
                <a:gd name="connsiteY55" fmla="*/ 78389 h 530850"/>
                <a:gd name="connsiteX56" fmla="*/ 17352 w 1497809"/>
                <a:gd name="connsiteY56" fmla="*/ 79930 h 530850"/>
                <a:gd name="connsiteX57" fmla="*/ 23277 w 1497809"/>
                <a:gd name="connsiteY57" fmla="*/ 80475 h 530850"/>
                <a:gd name="connsiteX58" fmla="*/ 37274 w 1497809"/>
                <a:gd name="connsiteY58" fmla="*/ 76998 h 530850"/>
                <a:gd name="connsiteX59" fmla="*/ 41900 w 1497809"/>
                <a:gd name="connsiteY59" fmla="*/ 66992 h 530850"/>
                <a:gd name="connsiteX60" fmla="*/ 40358 w 1497809"/>
                <a:gd name="connsiteY60" fmla="*/ 60885 h 530850"/>
                <a:gd name="connsiteX61" fmla="*/ 36095 w 1497809"/>
                <a:gd name="connsiteY61" fmla="*/ 56139 h 530850"/>
                <a:gd name="connsiteX62" fmla="*/ 29656 w 1497809"/>
                <a:gd name="connsiteY62" fmla="*/ 52027 h 530850"/>
                <a:gd name="connsiteX63" fmla="*/ 21645 w 1497809"/>
                <a:gd name="connsiteY63" fmla="*/ 47886 h 530850"/>
                <a:gd name="connsiteX64" fmla="*/ 13180 w 1497809"/>
                <a:gd name="connsiteY64" fmla="*/ 43230 h 530850"/>
                <a:gd name="connsiteX65" fmla="*/ 6348 w 1497809"/>
                <a:gd name="connsiteY65" fmla="*/ 38031 h 530850"/>
                <a:gd name="connsiteX66" fmla="*/ 1783 w 1497809"/>
                <a:gd name="connsiteY66" fmla="*/ 31591 h 530850"/>
                <a:gd name="connsiteX67" fmla="*/ 121 w 1497809"/>
                <a:gd name="connsiteY67" fmla="*/ 23157 h 530850"/>
                <a:gd name="connsiteX68" fmla="*/ 2721 w 1497809"/>
                <a:gd name="connsiteY68" fmla="*/ 12848 h 530850"/>
                <a:gd name="connsiteX69" fmla="*/ 9553 w 1497809"/>
                <a:gd name="connsiteY69" fmla="*/ 5623 h 530850"/>
                <a:gd name="connsiteX70" fmla="*/ 19196 w 1497809"/>
                <a:gd name="connsiteY70" fmla="*/ 1391 h 530850"/>
                <a:gd name="connsiteX71" fmla="*/ 30231 w 1497809"/>
                <a:gd name="connsiteY71" fmla="*/ 0 h 530850"/>
                <a:gd name="connsiteX72" fmla="*/ 437105 w 1497809"/>
                <a:gd name="connsiteY72" fmla="*/ 530850 h 530850"/>
                <a:gd name="connsiteX73" fmla="*/ 1497809 w 1497809"/>
                <a:gd name="connsiteY73" fmla="*/ 530850 h 530850"/>
                <a:gd name="connsiteX74" fmla="*/ 437105 w 1497809"/>
                <a:gd name="connsiteY74" fmla="*/ 530850 h 530850"/>
                <a:gd name="connsiteX0" fmla="*/ 106398 w 210959"/>
                <a:gd name="connsiteY0" fmla="*/ 9191 h 99822"/>
                <a:gd name="connsiteX1" fmla="*/ 84209 w 210959"/>
                <a:gd name="connsiteY1" fmla="*/ 19046 h 99822"/>
                <a:gd name="connsiteX2" fmla="*/ 75684 w 210959"/>
                <a:gd name="connsiteY2" fmla="*/ 44923 h 99822"/>
                <a:gd name="connsiteX3" fmla="*/ 83967 w 210959"/>
                <a:gd name="connsiteY3" fmla="*/ 70740 h 99822"/>
                <a:gd name="connsiteX4" fmla="*/ 105672 w 210959"/>
                <a:gd name="connsiteY4" fmla="*/ 80475 h 99822"/>
                <a:gd name="connsiteX5" fmla="*/ 128164 w 210959"/>
                <a:gd name="connsiteY5" fmla="*/ 71163 h 99822"/>
                <a:gd name="connsiteX6" fmla="*/ 136387 w 210959"/>
                <a:gd name="connsiteY6" fmla="*/ 45105 h 99822"/>
                <a:gd name="connsiteX7" fmla="*/ 128406 w 210959"/>
                <a:gd name="connsiteY7" fmla="*/ 18562 h 99822"/>
                <a:gd name="connsiteX8" fmla="*/ 106398 w 210959"/>
                <a:gd name="connsiteY8" fmla="*/ 9191 h 99822"/>
                <a:gd name="connsiteX9" fmla="*/ 165976 w 210959"/>
                <a:gd name="connsiteY9" fmla="*/ 1451 h 99822"/>
                <a:gd name="connsiteX10" fmla="*/ 176133 w 210959"/>
                <a:gd name="connsiteY10" fmla="*/ 1451 h 99822"/>
                <a:gd name="connsiteX11" fmla="*/ 176133 w 210959"/>
                <a:gd name="connsiteY11" fmla="*/ 78963 h 99822"/>
                <a:gd name="connsiteX12" fmla="*/ 210959 w 210959"/>
                <a:gd name="connsiteY12" fmla="*/ 78963 h 99822"/>
                <a:gd name="connsiteX13" fmla="*/ 210959 w 210959"/>
                <a:gd name="connsiteY13" fmla="*/ 88153 h 99822"/>
                <a:gd name="connsiteX14" fmla="*/ 165976 w 210959"/>
                <a:gd name="connsiteY14" fmla="*/ 88153 h 99822"/>
                <a:gd name="connsiteX15" fmla="*/ 165976 w 210959"/>
                <a:gd name="connsiteY15" fmla="*/ 1451 h 99822"/>
                <a:gd name="connsiteX16" fmla="*/ 107124 w 210959"/>
                <a:gd name="connsiteY16" fmla="*/ 0 h 99822"/>
                <a:gd name="connsiteX17" fmla="*/ 136024 w 210959"/>
                <a:gd name="connsiteY17" fmla="*/ 12093 h 99822"/>
                <a:gd name="connsiteX18" fmla="*/ 147028 w 210959"/>
                <a:gd name="connsiteY18" fmla="*/ 43714 h 99822"/>
                <a:gd name="connsiteX19" fmla="*/ 135782 w 210959"/>
                <a:gd name="connsiteY19" fmla="*/ 77270 h 99822"/>
                <a:gd name="connsiteX20" fmla="*/ 130099 w 210959"/>
                <a:gd name="connsiteY20" fmla="*/ 82349 h 99822"/>
                <a:gd name="connsiteX21" fmla="*/ 154465 w 210959"/>
                <a:gd name="connsiteY21" fmla="*/ 99822 h 99822"/>
                <a:gd name="connsiteX22" fmla="*/ 136024 w 210959"/>
                <a:gd name="connsiteY22" fmla="*/ 99822 h 99822"/>
                <a:gd name="connsiteX23" fmla="*/ 119700 w 210959"/>
                <a:gd name="connsiteY23" fmla="*/ 87609 h 99822"/>
                <a:gd name="connsiteX24" fmla="*/ 105672 w 210959"/>
                <a:gd name="connsiteY24" fmla="*/ 89604 h 99822"/>
                <a:gd name="connsiteX25" fmla="*/ 76107 w 210959"/>
                <a:gd name="connsiteY25" fmla="*/ 77451 h 99822"/>
                <a:gd name="connsiteX26" fmla="*/ 65042 w 210959"/>
                <a:gd name="connsiteY26" fmla="*/ 45830 h 99822"/>
                <a:gd name="connsiteX27" fmla="*/ 76349 w 210959"/>
                <a:gd name="connsiteY27" fmla="*/ 12455 h 99822"/>
                <a:gd name="connsiteX28" fmla="*/ 107124 w 210959"/>
                <a:gd name="connsiteY28" fmla="*/ 0 h 99822"/>
                <a:gd name="connsiteX29" fmla="*/ 30231 w 210959"/>
                <a:gd name="connsiteY29" fmla="*/ 0 h 99822"/>
                <a:gd name="connsiteX30" fmla="*/ 48913 w 210959"/>
                <a:gd name="connsiteY30" fmla="*/ 3084 h 99822"/>
                <a:gd name="connsiteX31" fmla="*/ 48913 w 210959"/>
                <a:gd name="connsiteY31" fmla="*/ 14511 h 99822"/>
                <a:gd name="connsiteX32" fmla="*/ 29203 w 210959"/>
                <a:gd name="connsiteY32" fmla="*/ 9191 h 99822"/>
                <a:gd name="connsiteX33" fmla="*/ 22552 w 210959"/>
                <a:gd name="connsiteY33" fmla="*/ 9886 h 99822"/>
                <a:gd name="connsiteX34" fmla="*/ 16627 w 210959"/>
                <a:gd name="connsiteY34" fmla="*/ 12153 h 99822"/>
                <a:gd name="connsiteX35" fmla="*/ 12394 w 210959"/>
                <a:gd name="connsiteY35" fmla="*/ 16204 h 99822"/>
                <a:gd name="connsiteX36" fmla="*/ 10762 w 210959"/>
                <a:gd name="connsiteY36" fmla="*/ 22250 h 99822"/>
                <a:gd name="connsiteX37" fmla="*/ 12001 w 210959"/>
                <a:gd name="connsiteY37" fmla="*/ 27994 h 99822"/>
                <a:gd name="connsiteX38" fmla="*/ 15659 w 210959"/>
                <a:gd name="connsiteY38" fmla="*/ 32408 h 99822"/>
                <a:gd name="connsiteX39" fmla="*/ 21554 w 210959"/>
                <a:gd name="connsiteY39" fmla="*/ 36277 h 99822"/>
                <a:gd name="connsiteX40" fmla="*/ 29565 w 210959"/>
                <a:gd name="connsiteY40" fmla="*/ 40389 h 99822"/>
                <a:gd name="connsiteX41" fmla="*/ 38393 w 210959"/>
                <a:gd name="connsiteY41" fmla="*/ 45226 h 99822"/>
                <a:gd name="connsiteX42" fmla="*/ 45709 w 210959"/>
                <a:gd name="connsiteY42" fmla="*/ 50848 h 99822"/>
                <a:gd name="connsiteX43" fmla="*/ 50697 w 210959"/>
                <a:gd name="connsiteY43" fmla="*/ 57681 h 99822"/>
                <a:gd name="connsiteX44" fmla="*/ 52541 w 210959"/>
                <a:gd name="connsiteY44" fmla="*/ 66266 h 99822"/>
                <a:gd name="connsiteX45" fmla="*/ 50032 w 210959"/>
                <a:gd name="connsiteY45" fmla="*/ 77119 h 99822"/>
                <a:gd name="connsiteX46" fmla="*/ 43260 w 210959"/>
                <a:gd name="connsiteY46" fmla="*/ 84344 h 99822"/>
                <a:gd name="connsiteX47" fmla="*/ 33435 w 210959"/>
                <a:gd name="connsiteY47" fmla="*/ 88365 h 99822"/>
                <a:gd name="connsiteX48" fmla="*/ 21705 w 210959"/>
                <a:gd name="connsiteY48" fmla="*/ 89604 h 99822"/>
                <a:gd name="connsiteX49" fmla="*/ 16627 w 210959"/>
                <a:gd name="connsiteY49" fmla="*/ 89272 h 99822"/>
                <a:gd name="connsiteX50" fmla="*/ 10460 w 210959"/>
                <a:gd name="connsiteY50" fmla="*/ 88304 h 99822"/>
                <a:gd name="connsiteX51" fmla="*/ 4504 w 210959"/>
                <a:gd name="connsiteY51" fmla="*/ 86732 h 99822"/>
                <a:gd name="connsiteX52" fmla="*/ 0 w 210959"/>
                <a:gd name="connsiteY52" fmla="*/ 84646 h 99822"/>
                <a:gd name="connsiteX53" fmla="*/ 0 w 210959"/>
                <a:gd name="connsiteY53" fmla="*/ 72675 h 99822"/>
                <a:gd name="connsiteX54" fmla="*/ 4927 w 210959"/>
                <a:gd name="connsiteY54" fmla="*/ 75940 h 99822"/>
                <a:gd name="connsiteX55" fmla="*/ 10974 w 210959"/>
                <a:gd name="connsiteY55" fmla="*/ 78389 h 99822"/>
                <a:gd name="connsiteX56" fmla="*/ 17352 w 210959"/>
                <a:gd name="connsiteY56" fmla="*/ 79930 h 99822"/>
                <a:gd name="connsiteX57" fmla="*/ 23277 w 210959"/>
                <a:gd name="connsiteY57" fmla="*/ 80475 h 99822"/>
                <a:gd name="connsiteX58" fmla="*/ 37274 w 210959"/>
                <a:gd name="connsiteY58" fmla="*/ 76998 h 99822"/>
                <a:gd name="connsiteX59" fmla="*/ 41900 w 210959"/>
                <a:gd name="connsiteY59" fmla="*/ 66992 h 99822"/>
                <a:gd name="connsiteX60" fmla="*/ 40358 w 210959"/>
                <a:gd name="connsiteY60" fmla="*/ 60885 h 99822"/>
                <a:gd name="connsiteX61" fmla="*/ 36095 w 210959"/>
                <a:gd name="connsiteY61" fmla="*/ 56139 h 99822"/>
                <a:gd name="connsiteX62" fmla="*/ 29656 w 210959"/>
                <a:gd name="connsiteY62" fmla="*/ 52027 h 99822"/>
                <a:gd name="connsiteX63" fmla="*/ 21645 w 210959"/>
                <a:gd name="connsiteY63" fmla="*/ 47886 h 99822"/>
                <a:gd name="connsiteX64" fmla="*/ 13180 w 210959"/>
                <a:gd name="connsiteY64" fmla="*/ 43230 h 99822"/>
                <a:gd name="connsiteX65" fmla="*/ 6348 w 210959"/>
                <a:gd name="connsiteY65" fmla="*/ 38031 h 99822"/>
                <a:gd name="connsiteX66" fmla="*/ 1783 w 210959"/>
                <a:gd name="connsiteY66" fmla="*/ 31591 h 99822"/>
                <a:gd name="connsiteX67" fmla="*/ 121 w 210959"/>
                <a:gd name="connsiteY67" fmla="*/ 23157 h 99822"/>
                <a:gd name="connsiteX68" fmla="*/ 2721 w 210959"/>
                <a:gd name="connsiteY68" fmla="*/ 12848 h 99822"/>
                <a:gd name="connsiteX69" fmla="*/ 9553 w 210959"/>
                <a:gd name="connsiteY69" fmla="*/ 5623 h 99822"/>
                <a:gd name="connsiteX70" fmla="*/ 19196 w 210959"/>
                <a:gd name="connsiteY70" fmla="*/ 1391 h 99822"/>
                <a:gd name="connsiteX71" fmla="*/ 30231 w 210959"/>
                <a:gd name="connsiteY71" fmla="*/ 0 h 9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10959" h="99822">
                  <a:moveTo>
                    <a:pt x="106398" y="9191"/>
                  </a:moveTo>
                  <a:cubicBezTo>
                    <a:pt x="97288" y="9191"/>
                    <a:pt x="89892" y="12476"/>
                    <a:pt x="84209" y="19046"/>
                  </a:cubicBezTo>
                  <a:cubicBezTo>
                    <a:pt x="78525" y="25616"/>
                    <a:pt x="75684" y="34242"/>
                    <a:pt x="75684" y="44923"/>
                  </a:cubicBezTo>
                  <a:cubicBezTo>
                    <a:pt x="75684" y="55564"/>
                    <a:pt x="78445" y="64170"/>
                    <a:pt x="83967" y="70740"/>
                  </a:cubicBezTo>
                  <a:cubicBezTo>
                    <a:pt x="89529" y="77230"/>
                    <a:pt x="96764" y="80475"/>
                    <a:pt x="105672" y="80475"/>
                  </a:cubicBezTo>
                  <a:cubicBezTo>
                    <a:pt x="115185" y="80475"/>
                    <a:pt x="122682" y="77371"/>
                    <a:pt x="128164" y="71163"/>
                  </a:cubicBezTo>
                  <a:cubicBezTo>
                    <a:pt x="133646" y="64956"/>
                    <a:pt x="136387" y="56270"/>
                    <a:pt x="136387" y="45105"/>
                  </a:cubicBezTo>
                  <a:cubicBezTo>
                    <a:pt x="136387" y="33617"/>
                    <a:pt x="133727" y="24769"/>
                    <a:pt x="128406" y="18562"/>
                  </a:cubicBezTo>
                  <a:cubicBezTo>
                    <a:pt x="123085" y="12314"/>
                    <a:pt x="115749" y="9191"/>
                    <a:pt x="106398" y="9191"/>
                  </a:cubicBezTo>
                  <a:close/>
                  <a:moveTo>
                    <a:pt x="165976" y="1451"/>
                  </a:moveTo>
                  <a:lnTo>
                    <a:pt x="176133" y="1451"/>
                  </a:lnTo>
                  <a:lnTo>
                    <a:pt x="176133" y="78963"/>
                  </a:lnTo>
                  <a:lnTo>
                    <a:pt x="210959" y="78963"/>
                  </a:lnTo>
                  <a:lnTo>
                    <a:pt x="210959" y="88153"/>
                  </a:lnTo>
                  <a:lnTo>
                    <a:pt x="165976" y="88153"/>
                  </a:lnTo>
                  <a:lnTo>
                    <a:pt x="165976" y="1451"/>
                  </a:lnTo>
                  <a:close/>
                  <a:moveTo>
                    <a:pt x="107124" y="0"/>
                  </a:moveTo>
                  <a:cubicBezTo>
                    <a:pt x="119055" y="0"/>
                    <a:pt x="128688" y="4031"/>
                    <a:pt x="136024" y="12093"/>
                  </a:cubicBezTo>
                  <a:cubicBezTo>
                    <a:pt x="143360" y="20154"/>
                    <a:pt x="147028" y="30695"/>
                    <a:pt x="147028" y="43714"/>
                  </a:cubicBezTo>
                  <a:cubicBezTo>
                    <a:pt x="147028" y="57862"/>
                    <a:pt x="143279" y="69047"/>
                    <a:pt x="135782" y="77270"/>
                  </a:cubicBezTo>
                  <a:cubicBezTo>
                    <a:pt x="134009" y="79245"/>
                    <a:pt x="132114" y="80938"/>
                    <a:pt x="130099" y="82349"/>
                  </a:cubicBezTo>
                  <a:lnTo>
                    <a:pt x="154465" y="99822"/>
                  </a:lnTo>
                  <a:lnTo>
                    <a:pt x="136024" y="99822"/>
                  </a:lnTo>
                  <a:lnTo>
                    <a:pt x="119700" y="87609"/>
                  </a:lnTo>
                  <a:cubicBezTo>
                    <a:pt x="115427" y="88939"/>
                    <a:pt x="110751" y="89604"/>
                    <a:pt x="105672" y="89604"/>
                  </a:cubicBezTo>
                  <a:cubicBezTo>
                    <a:pt x="93419" y="89604"/>
                    <a:pt x="83564" y="85553"/>
                    <a:pt x="76107" y="77451"/>
                  </a:cubicBezTo>
                  <a:cubicBezTo>
                    <a:pt x="68731" y="69350"/>
                    <a:pt x="65042" y="58809"/>
                    <a:pt x="65042" y="45830"/>
                  </a:cubicBezTo>
                  <a:cubicBezTo>
                    <a:pt x="65042" y="31843"/>
                    <a:pt x="68811" y="20718"/>
                    <a:pt x="76349" y="12455"/>
                  </a:cubicBezTo>
                  <a:cubicBezTo>
                    <a:pt x="83926" y="4152"/>
                    <a:pt x="94185" y="0"/>
                    <a:pt x="107124" y="0"/>
                  </a:cubicBezTo>
                  <a:close/>
                  <a:moveTo>
                    <a:pt x="30231" y="0"/>
                  </a:moveTo>
                  <a:cubicBezTo>
                    <a:pt x="38776" y="0"/>
                    <a:pt x="45003" y="1028"/>
                    <a:pt x="48913" y="3084"/>
                  </a:cubicBezTo>
                  <a:lnTo>
                    <a:pt x="48913" y="14511"/>
                  </a:lnTo>
                  <a:cubicBezTo>
                    <a:pt x="43794" y="10964"/>
                    <a:pt x="37224" y="9191"/>
                    <a:pt x="29203" y="9191"/>
                  </a:cubicBezTo>
                  <a:cubicBezTo>
                    <a:pt x="26986" y="9191"/>
                    <a:pt x="24769" y="9422"/>
                    <a:pt x="22552" y="9886"/>
                  </a:cubicBezTo>
                  <a:cubicBezTo>
                    <a:pt x="20335" y="10349"/>
                    <a:pt x="18360" y="11105"/>
                    <a:pt x="16627" y="12153"/>
                  </a:cubicBezTo>
                  <a:cubicBezTo>
                    <a:pt x="14894" y="13201"/>
                    <a:pt x="13483" y="14551"/>
                    <a:pt x="12394" y="16204"/>
                  </a:cubicBezTo>
                  <a:cubicBezTo>
                    <a:pt x="11306" y="17857"/>
                    <a:pt x="10762" y="19872"/>
                    <a:pt x="10762" y="22250"/>
                  </a:cubicBezTo>
                  <a:cubicBezTo>
                    <a:pt x="10762" y="24467"/>
                    <a:pt x="11175" y="26382"/>
                    <a:pt x="12001" y="27994"/>
                  </a:cubicBezTo>
                  <a:cubicBezTo>
                    <a:pt x="12828" y="29606"/>
                    <a:pt x="14047" y="31078"/>
                    <a:pt x="15659" y="32408"/>
                  </a:cubicBezTo>
                  <a:cubicBezTo>
                    <a:pt x="17272" y="33738"/>
                    <a:pt x="19237" y="35028"/>
                    <a:pt x="21554" y="36277"/>
                  </a:cubicBezTo>
                  <a:cubicBezTo>
                    <a:pt x="23872" y="37527"/>
                    <a:pt x="26542" y="38897"/>
                    <a:pt x="29565" y="40389"/>
                  </a:cubicBezTo>
                  <a:cubicBezTo>
                    <a:pt x="32669" y="41920"/>
                    <a:pt x="35612" y="43533"/>
                    <a:pt x="38393" y="45226"/>
                  </a:cubicBezTo>
                  <a:cubicBezTo>
                    <a:pt x="41174" y="46918"/>
                    <a:pt x="43613" y="48793"/>
                    <a:pt x="45709" y="50848"/>
                  </a:cubicBezTo>
                  <a:cubicBezTo>
                    <a:pt x="47805" y="52904"/>
                    <a:pt x="49467" y="55181"/>
                    <a:pt x="50697" y="57681"/>
                  </a:cubicBezTo>
                  <a:cubicBezTo>
                    <a:pt x="51926" y="60180"/>
                    <a:pt x="52541" y="63041"/>
                    <a:pt x="52541" y="66266"/>
                  </a:cubicBezTo>
                  <a:cubicBezTo>
                    <a:pt x="52541" y="70539"/>
                    <a:pt x="51704" y="74156"/>
                    <a:pt x="50032" y="77119"/>
                  </a:cubicBezTo>
                  <a:cubicBezTo>
                    <a:pt x="48359" y="80082"/>
                    <a:pt x="46102" y="82490"/>
                    <a:pt x="43260" y="84344"/>
                  </a:cubicBezTo>
                  <a:cubicBezTo>
                    <a:pt x="40418" y="86198"/>
                    <a:pt x="37143" y="87538"/>
                    <a:pt x="33435" y="88365"/>
                  </a:cubicBezTo>
                  <a:cubicBezTo>
                    <a:pt x="29727" y="89191"/>
                    <a:pt x="25817" y="89604"/>
                    <a:pt x="21705" y="89604"/>
                  </a:cubicBezTo>
                  <a:cubicBezTo>
                    <a:pt x="20335" y="89604"/>
                    <a:pt x="18642" y="89493"/>
                    <a:pt x="16627" y="89272"/>
                  </a:cubicBezTo>
                  <a:cubicBezTo>
                    <a:pt x="14611" y="89050"/>
                    <a:pt x="12556" y="88728"/>
                    <a:pt x="10460" y="88304"/>
                  </a:cubicBezTo>
                  <a:cubicBezTo>
                    <a:pt x="8364" y="87881"/>
                    <a:pt x="6379" y="87357"/>
                    <a:pt x="4504" y="86732"/>
                  </a:cubicBezTo>
                  <a:cubicBezTo>
                    <a:pt x="2630" y="86108"/>
                    <a:pt x="1128" y="85412"/>
                    <a:pt x="0" y="84646"/>
                  </a:cubicBezTo>
                  <a:lnTo>
                    <a:pt x="0" y="72675"/>
                  </a:lnTo>
                  <a:cubicBezTo>
                    <a:pt x="1370" y="73884"/>
                    <a:pt x="3013" y="74973"/>
                    <a:pt x="4927" y="75940"/>
                  </a:cubicBezTo>
                  <a:cubicBezTo>
                    <a:pt x="6842" y="76907"/>
                    <a:pt x="8857" y="77724"/>
                    <a:pt x="10974" y="78389"/>
                  </a:cubicBezTo>
                  <a:cubicBezTo>
                    <a:pt x="13090" y="79054"/>
                    <a:pt x="15216" y="79568"/>
                    <a:pt x="17352" y="79930"/>
                  </a:cubicBezTo>
                  <a:cubicBezTo>
                    <a:pt x="19489" y="80293"/>
                    <a:pt x="21464" y="80475"/>
                    <a:pt x="23277" y="80475"/>
                  </a:cubicBezTo>
                  <a:cubicBezTo>
                    <a:pt x="29525" y="80475"/>
                    <a:pt x="34191" y="79316"/>
                    <a:pt x="37274" y="76998"/>
                  </a:cubicBezTo>
                  <a:cubicBezTo>
                    <a:pt x="40358" y="74680"/>
                    <a:pt x="41900" y="71345"/>
                    <a:pt x="41900" y="66992"/>
                  </a:cubicBezTo>
                  <a:cubicBezTo>
                    <a:pt x="41900" y="64654"/>
                    <a:pt x="41386" y="62618"/>
                    <a:pt x="40358" y="60885"/>
                  </a:cubicBezTo>
                  <a:cubicBezTo>
                    <a:pt x="39330" y="59152"/>
                    <a:pt x="37909" y="57570"/>
                    <a:pt x="36095" y="56139"/>
                  </a:cubicBezTo>
                  <a:cubicBezTo>
                    <a:pt x="34281" y="54708"/>
                    <a:pt x="32135" y="53337"/>
                    <a:pt x="29656" y="52027"/>
                  </a:cubicBezTo>
                  <a:cubicBezTo>
                    <a:pt x="27177" y="50717"/>
                    <a:pt x="24507" y="49337"/>
                    <a:pt x="21645" y="47886"/>
                  </a:cubicBezTo>
                  <a:cubicBezTo>
                    <a:pt x="18622" y="46354"/>
                    <a:pt x="15800" y="44802"/>
                    <a:pt x="13180" y="43230"/>
                  </a:cubicBezTo>
                  <a:cubicBezTo>
                    <a:pt x="10560" y="41658"/>
                    <a:pt x="8283" y="39925"/>
                    <a:pt x="6348" y="38031"/>
                  </a:cubicBezTo>
                  <a:cubicBezTo>
                    <a:pt x="4414" y="36136"/>
                    <a:pt x="2892" y="33990"/>
                    <a:pt x="1783" y="31591"/>
                  </a:cubicBezTo>
                  <a:cubicBezTo>
                    <a:pt x="675" y="29193"/>
                    <a:pt x="121" y="26382"/>
                    <a:pt x="121" y="23157"/>
                  </a:cubicBezTo>
                  <a:cubicBezTo>
                    <a:pt x="121" y="19207"/>
                    <a:pt x="987" y="15771"/>
                    <a:pt x="2721" y="12848"/>
                  </a:cubicBezTo>
                  <a:cubicBezTo>
                    <a:pt x="4454" y="9926"/>
                    <a:pt x="6731" y="7518"/>
                    <a:pt x="9553" y="5623"/>
                  </a:cubicBezTo>
                  <a:cubicBezTo>
                    <a:pt x="12374" y="3729"/>
                    <a:pt x="15589" y="2318"/>
                    <a:pt x="19196" y="1391"/>
                  </a:cubicBezTo>
                  <a:cubicBezTo>
                    <a:pt x="22804" y="464"/>
                    <a:pt x="26482" y="0"/>
                    <a:pt x="30231" y="0"/>
                  </a:cubicBez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E6E6E6">
                    <a:lumMod val="10000"/>
                  </a:srgbClr>
                </a:solidFill>
                <a:effectLst/>
                <a:uLnTx/>
                <a:uFillTx/>
                <a:latin typeface="Segoe UI"/>
                <a:ea typeface="+mn-ea"/>
                <a:cs typeface="+mn-cs"/>
              </a:endParaRPr>
            </a:p>
          </p:txBody>
        </p:sp>
      </p:grpSp>
      <p:grpSp>
        <p:nvGrpSpPr>
          <p:cNvPr id="190" name="Group 4">
            <a:extLst>
              <a:ext uri="{FF2B5EF4-FFF2-40B4-BE49-F238E27FC236}">
                <a16:creationId xmlns:a16="http://schemas.microsoft.com/office/drawing/2014/main" id="{13F41FA2-23E0-4CCD-9C9F-FACA54D6E88F}"/>
              </a:ext>
            </a:extLst>
          </p:cNvPr>
          <p:cNvGrpSpPr>
            <a:grpSpLocks noChangeAspect="1"/>
          </p:cNvGrpSpPr>
          <p:nvPr/>
        </p:nvGrpSpPr>
        <p:grpSpPr bwMode="auto">
          <a:xfrm>
            <a:off x="8166793" y="4356078"/>
            <a:ext cx="270438" cy="198745"/>
            <a:chOff x="4414" y="3673"/>
            <a:chExt cx="298" cy="219"/>
          </a:xfrm>
          <a:solidFill>
            <a:schemeClr val="tx1"/>
          </a:solidFill>
        </p:grpSpPr>
        <p:sp>
          <p:nvSpPr>
            <p:cNvPr id="192" name="Freeform 5">
              <a:extLst>
                <a:ext uri="{FF2B5EF4-FFF2-40B4-BE49-F238E27FC236}">
                  <a16:creationId xmlns:a16="http://schemas.microsoft.com/office/drawing/2014/main" id="{55E78CD4-6443-417B-9D95-4272B179F4B2}"/>
                </a:ext>
              </a:extLst>
            </p:cNvPr>
            <p:cNvSpPr>
              <a:spLocks/>
            </p:cNvSpPr>
            <p:nvPr/>
          </p:nvSpPr>
          <p:spPr bwMode="auto">
            <a:xfrm>
              <a:off x="4414" y="3673"/>
              <a:ext cx="298" cy="189"/>
            </a:xfrm>
            <a:custGeom>
              <a:avLst/>
              <a:gdLst>
                <a:gd name="T0" fmla="*/ 1200 w 2400"/>
                <a:gd name="T1" fmla="*/ 0 h 1527"/>
                <a:gd name="T2" fmla="*/ 0 w 2400"/>
                <a:gd name="T3" fmla="*/ 775 h 1527"/>
                <a:gd name="T4" fmla="*/ 911 w 2400"/>
                <a:gd name="T5" fmla="*/ 1527 h 1527"/>
                <a:gd name="T6" fmla="*/ 911 w 2400"/>
                <a:gd name="T7" fmla="*/ 1329 h 1527"/>
                <a:gd name="T8" fmla="*/ 472 w 2400"/>
                <a:gd name="T9" fmla="*/ 860 h 1527"/>
                <a:gd name="T10" fmla="*/ 1411 w 2400"/>
                <a:gd name="T11" fmla="*/ 306 h 1527"/>
                <a:gd name="T12" fmla="*/ 2350 w 2400"/>
                <a:gd name="T13" fmla="*/ 860 h 1527"/>
                <a:gd name="T14" fmla="*/ 2087 w 2400"/>
                <a:gd name="T15" fmla="*/ 1244 h 1527"/>
                <a:gd name="T16" fmla="*/ 2098 w 2400"/>
                <a:gd name="T17" fmla="*/ 1265 h 1527"/>
                <a:gd name="T18" fmla="*/ 2106 w 2400"/>
                <a:gd name="T19" fmla="*/ 1283 h 1527"/>
                <a:gd name="T20" fmla="*/ 2400 w 2400"/>
                <a:gd name="T21" fmla="*/ 775 h 1527"/>
                <a:gd name="T22" fmla="*/ 1200 w 2400"/>
                <a:gd name="T23" fmla="*/ 0 h 1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0" h="1527">
                  <a:moveTo>
                    <a:pt x="1200" y="0"/>
                  </a:moveTo>
                  <a:cubicBezTo>
                    <a:pt x="537" y="0"/>
                    <a:pt x="0" y="347"/>
                    <a:pt x="0" y="775"/>
                  </a:cubicBezTo>
                  <a:cubicBezTo>
                    <a:pt x="0" y="1139"/>
                    <a:pt x="388" y="1444"/>
                    <a:pt x="911" y="1527"/>
                  </a:cubicBezTo>
                  <a:cubicBezTo>
                    <a:pt x="911" y="1329"/>
                    <a:pt x="911" y="1329"/>
                    <a:pt x="911" y="1329"/>
                  </a:cubicBezTo>
                  <a:cubicBezTo>
                    <a:pt x="647" y="1231"/>
                    <a:pt x="472" y="1058"/>
                    <a:pt x="472" y="860"/>
                  </a:cubicBezTo>
                  <a:cubicBezTo>
                    <a:pt x="472" y="554"/>
                    <a:pt x="892" y="306"/>
                    <a:pt x="1411" y="306"/>
                  </a:cubicBezTo>
                  <a:cubicBezTo>
                    <a:pt x="1930" y="306"/>
                    <a:pt x="2350" y="554"/>
                    <a:pt x="2350" y="860"/>
                  </a:cubicBezTo>
                  <a:cubicBezTo>
                    <a:pt x="2350" y="1009"/>
                    <a:pt x="2250" y="1145"/>
                    <a:pt x="2087" y="1244"/>
                  </a:cubicBezTo>
                  <a:cubicBezTo>
                    <a:pt x="2093" y="1254"/>
                    <a:pt x="2096" y="1262"/>
                    <a:pt x="2098" y="1265"/>
                  </a:cubicBezTo>
                  <a:cubicBezTo>
                    <a:pt x="2101" y="1271"/>
                    <a:pt x="2104" y="1277"/>
                    <a:pt x="2106" y="1283"/>
                  </a:cubicBezTo>
                  <a:cubicBezTo>
                    <a:pt x="2289" y="1147"/>
                    <a:pt x="2400" y="969"/>
                    <a:pt x="2400" y="775"/>
                  </a:cubicBezTo>
                  <a:cubicBezTo>
                    <a:pt x="2400" y="347"/>
                    <a:pt x="1863" y="0"/>
                    <a:pt x="120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3" name="Freeform 6">
              <a:extLst>
                <a:ext uri="{FF2B5EF4-FFF2-40B4-BE49-F238E27FC236}">
                  <a16:creationId xmlns:a16="http://schemas.microsoft.com/office/drawing/2014/main" id="{549F7C58-56D6-43F2-AC8C-EABA8B79327A}"/>
                </a:ext>
              </a:extLst>
            </p:cNvPr>
            <p:cNvSpPr>
              <a:spLocks/>
            </p:cNvSpPr>
            <p:nvPr/>
          </p:nvSpPr>
          <p:spPr bwMode="auto">
            <a:xfrm>
              <a:off x="4584" y="3845"/>
              <a:ext cx="41" cy="19"/>
            </a:xfrm>
            <a:custGeom>
              <a:avLst/>
              <a:gdLst>
                <a:gd name="T0" fmla="*/ 303 w 329"/>
                <a:gd name="T1" fmla="*/ 0 h 150"/>
                <a:gd name="T2" fmla="*/ 45 w 329"/>
                <a:gd name="T3" fmla="*/ 21 h 150"/>
                <a:gd name="T4" fmla="*/ 0 w 329"/>
                <a:gd name="T5" fmla="*/ 20 h 150"/>
                <a:gd name="T6" fmla="*/ 0 w 329"/>
                <a:gd name="T7" fmla="*/ 150 h 150"/>
                <a:gd name="T8" fmla="*/ 329 w 329"/>
                <a:gd name="T9" fmla="*/ 88 h 150"/>
                <a:gd name="T10" fmla="*/ 323 w 329"/>
                <a:gd name="T11" fmla="*/ 33 h 150"/>
                <a:gd name="T12" fmla="*/ 303 w 329"/>
                <a:gd name="T13" fmla="*/ 0 h 150"/>
              </a:gdLst>
              <a:ahLst/>
              <a:cxnLst>
                <a:cxn ang="0">
                  <a:pos x="T0" y="T1"/>
                </a:cxn>
                <a:cxn ang="0">
                  <a:pos x="T2" y="T3"/>
                </a:cxn>
                <a:cxn ang="0">
                  <a:pos x="T4" y="T5"/>
                </a:cxn>
                <a:cxn ang="0">
                  <a:pos x="T6" y="T7"/>
                </a:cxn>
                <a:cxn ang="0">
                  <a:pos x="T8" y="T9"/>
                </a:cxn>
                <a:cxn ang="0">
                  <a:pos x="T10" y="T11"/>
                </a:cxn>
                <a:cxn ang="0">
                  <a:pos x="T12" y="T13"/>
                </a:cxn>
              </a:cxnLst>
              <a:rect l="0" t="0" r="r" b="b"/>
              <a:pathLst>
                <a:path w="329" h="150">
                  <a:moveTo>
                    <a:pt x="303" y="0"/>
                  </a:moveTo>
                  <a:cubicBezTo>
                    <a:pt x="221" y="14"/>
                    <a:pt x="135" y="21"/>
                    <a:pt x="45" y="21"/>
                  </a:cubicBezTo>
                  <a:cubicBezTo>
                    <a:pt x="30" y="21"/>
                    <a:pt x="15" y="21"/>
                    <a:pt x="0" y="20"/>
                  </a:cubicBezTo>
                  <a:cubicBezTo>
                    <a:pt x="0" y="150"/>
                    <a:pt x="0" y="150"/>
                    <a:pt x="0" y="150"/>
                  </a:cubicBezTo>
                  <a:cubicBezTo>
                    <a:pt x="116" y="139"/>
                    <a:pt x="226" y="118"/>
                    <a:pt x="329" y="88"/>
                  </a:cubicBezTo>
                  <a:cubicBezTo>
                    <a:pt x="327" y="64"/>
                    <a:pt x="325" y="42"/>
                    <a:pt x="323" y="33"/>
                  </a:cubicBezTo>
                  <a:cubicBezTo>
                    <a:pt x="317" y="22"/>
                    <a:pt x="310" y="11"/>
                    <a:pt x="30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4" name="Freeform 7">
              <a:extLst>
                <a:ext uri="{FF2B5EF4-FFF2-40B4-BE49-F238E27FC236}">
                  <a16:creationId xmlns:a16="http://schemas.microsoft.com/office/drawing/2014/main" id="{6444E419-4413-488E-857D-5CE448A4B82B}"/>
                </a:ext>
              </a:extLst>
            </p:cNvPr>
            <p:cNvSpPr>
              <a:spLocks noEditPoints="1"/>
            </p:cNvSpPr>
            <p:nvPr/>
          </p:nvSpPr>
          <p:spPr bwMode="auto">
            <a:xfrm>
              <a:off x="4534" y="3729"/>
              <a:ext cx="146" cy="163"/>
            </a:xfrm>
            <a:custGeom>
              <a:avLst/>
              <a:gdLst>
                <a:gd name="T0" fmla="*/ 1087 w 1176"/>
                <a:gd name="T1" fmla="*/ 853 h 1320"/>
                <a:gd name="T2" fmla="*/ 1085 w 1176"/>
                <a:gd name="T3" fmla="*/ 848 h 1320"/>
                <a:gd name="T4" fmla="*/ 1082 w 1176"/>
                <a:gd name="T5" fmla="*/ 842 h 1320"/>
                <a:gd name="T6" fmla="*/ 1082 w 1176"/>
                <a:gd name="T7" fmla="*/ 842 h 1320"/>
                <a:gd name="T8" fmla="*/ 925 w 1176"/>
                <a:gd name="T9" fmla="*/ 705 h 1320"/>
                <a:gd name="T10" fmla="*/ 777 w 1176"/>
                <a:gd name="T11" fmla="*/ 0 h 1320"/>
                <a:gd name="T12" fmla="*/ 0 w 1176"/>
                <a:gd name="T13" fmla="*/ 898 h 1320"/>
                <a:gd name="T14" fmla="*/ 0 w 1176"/>
                <a:gd name="T15" fmla="*/ 1320 h 1320"/>
                <a:gd name="T16" fmla="*/ 343 w 1176"/>
                <a:gd name="T17" fmla="*/ 1097 h 1320"/>
                <a:gd name="T18" fmla="*/ 343 w 1176"/>
                <a:gd name="T19" fmla="*/ 835 h 1320"/>
                <a:gd name="T20" fmla="*/ 706 w 1176"/>
                <a:gd name="T21" fmla="*/ 860 h 1320"/>
                <a:gd name="T22" fmla="*/ 771 w 1176"/>
                <a:gd name="T23" fmla="*/ 950 h 1320"/>
                <a:gd name="T24" fmla="*/ 774 w 1176"/>
                <a:gd name="T25" fmla="*/ 955 h 1320"/>
                <a:gd name="T26" fmla="*/ 775 w 1176"/>
                <a:gd name="T27" fmla="*/ 957 h 1320"/>
                <a:gd name="T28" fmla="*/ 775 w 1176"/>
                <a:gd name="T29" fmla="*/ 959 h 1320"/>
                <a:gd name="T30" fmla="*/ 776 w 1176"/>
                <a:gd name="T31" fmla="*/ 962 h 1320"/>
                <a:gd name="T32" fmla="*/ 777 w 1176"/>
                <a:gd name="T33" fmla="*/ 964 h 1320"/>
                <a:gd name="T34" fmla="*/ 777 w 1176"/>
                <a:gd name="T35" fmla="*/ 967 h 1320"/>
                <a:gd name="T36" fmla="*/ 778 w 1176"/>
                <a:gd name="T37" fmla="*/ 971 h 1320"/>
                <a:gd name="T38" fmla="*/ 778 w 1176"/>
                <a:gd name="T39" fmla="*/ 974 h 1320"/>
                <a:gd name="T40" fmla="*/ 779 w 1176"/>
                <a:gd name="T41" fmla="*/ 978 h 1320"/>
                <a:gd name="T42" fmla="*/ 779 w 1176"/>
                <a:gd name="T43" fmla="*/ 983 h 1320"/>
                <a:gd name="T44" fmla="*/ 780 w 1176"/>
                <a:gd name="T45" fmla="*/ 987 h 1320"/>
                <a:gd name="T46" fmla="*/ 780 w 1176"/>
                <a:gd name="T47" fmla="*/ 992 h 1320"/>
                <a:gd name="T48" fmla="*/ 781 w 1176"/>
                <a:gd name="T49" fmla="*/ 997 h 1320"/>
                <a:gd name="T50" fmla="*/ 781 w 1176"/>
                <a:gd name="T51" fmla="*/ 1003 h 1320"/>
                <a:gd name="T52" fmla="*/ 783 w 1176"/>
                <a:gd name="T53" fmla="*/ 1014 h 1320"/>
                <a:gd name="T54" fmla="*/ 1176 w 1176"/>
                <a:gd name="T55" fmla="*/ 1320 h 1320"/>
                <a:gd name="T56" fmla="*/ 1089 w 1176"/>
                <a:gd name="T57" fmla="*/ 859 h 1320"/>
                <a:gd name="T58" fmla="*/ 344 w 1176"/>
                <a:gd name="T59" fmla="*/ 567 h 1320"/>
                <a:gd name="T60" fmla="*/ 647 w 1176"/>
                <a:gd name="T61" fmla="*/ 286 h 1320"/>
                <a:gd name="T62" fmla="*/ 647 w 1176"/>
                <a:gd name="T63" fmla="*/ 567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76" h="1320">
                  <a:moveTo>
                    <a:pt x="1089" y="859"/>
                  </a:moveTo>
                  <a:cubicBezTo>
                    <a:pt x="1088" y="857"/>
                    <a:pt x="1088" y="855"/>
                    <a:pt x="1087" y="853"/>
                  </a:cubicBezTo>
                  <a:cubicBezTo>
                    <a:pt x="1087" y="853"/>
                    <a:pt x="1087" y="853"/>
                    <a:pt x="1087" y="853"/>
                  </a:cubicBezTo>
                  <a:cubicBezTo>
                    <a:pt x="1086" y="851"/>
                    <a:pt x="1086" y="849"/>
                    <a:pt x="1085" y="848"/>
                  </a:cubicBezTo>
                  <a:cubicBezTo>
                    <a:pt x="1085" y="847"/>
                    <a:pt x="1084" y="847"/>
                    <a:pt x="1084" y="846"/>
                  </a:cubicBezTo>
                  <a:cubicBezTo>
                    <a:pt x="1084" y="845"/>
                    <a:pt x="1083" y="843"/>
                    <a:pt x="1082" y="842"/>
                  </a:cubicBezTo>
                  <a:cubicBezTo>
                    <a:pt x="1082" y="842"/>
                    <a:pt x="1082" y="842"/>
                    <a:pt x="1082" y="842"/>
                  </a:cubicBezTo>
                  <a:cubicBezTo>
                    <a:pt x="1082" y="842"/>
                    <a:pt x="1082" y="842"/>
                    <a:pt x="1082" y="842"/>
                  </a:cubicBezTo>
                  <a:cubicBezTo>
                    <a:pt x="1079" y="837"/>
                    <a:pt x="1051" y="780"/>
                    <a:pt x="1021" y="752"/>
                  </a:cubicBezTo>
                  <a:cubicBezTo>
                    <a:pt x="989" y="723"/>
                    <a:pt x="925" y="705"/>
                    <a:pt x="925" y="705"/>
                  </a:cubicBezTo>
                  <a:cubicBezTo>
                    <a:pt x="925" y="705"/>
                    <a:pt x="1131" y="702"/>
                    <a:pt x="1131" y="355"/>
                  </a:cubicBezTo>
                  <a:cubicBezTo>
                    <a:pt x="1131" y="7"/>
                    <a:pt x="777" y="0"/>
                    <a:pt x="777" y="0"/>
                  </a:cubicBezTo>
                  <a:cubicBezTo>
                    <a:pt x="777" y="0"/>
                    <a:pt x="777" y="0"/>
                    <a:pt x="0" y="0"/>
                  </a:cubicBezTo>
                  <a:cubicBezTo>
                    <a:pt x="0" y="0"/>
                    <a:pt x="0" y="0"/>
                    <a:pt x="0" y="898"/>
                  </a:cubicBezTo>
                  <a:cubicBezTo>
                    <a:pt x="0" y="957"/>
                    <a:pt x="0" y="1019"/>
                    <a:pt x="0" y="1085"/>
                  </a:cubicBezTo>
                  <a:cubicBezTo>
                    <a:pt x="0" y="1159"/>
                    <a:pt x="0" y="1237"/>
                    <a:pt x="0" y="1320"/>
                  </a:cubicBezTo>
                  <a:cubicBezTo>
                    <a:pt x="0" y="1320"/>
                    <a:pt x="0" y="1320"/>
                    <a:pt x="343" y="1320"/>
                  </a:cubicBezTo>
                  <a:cubicBezTo>
                    <a:pt x="343" y="1320"/>
                    <a:pt x="343" y="1320"/>
                    <a:pt x="343" y="1097"/>
                  </a:cubicBezTo>
                  <a:cubicBezTo>
                    <a:pt x="343" y="1058"/>
                    <a:pt x="343" y="1013"/>
                    <a:pt x="343" y="961"/>
                  </a:cubicBezTo>
                  <a:cubicBezTo>
                    <a:pt x="343" y="923"/>
                    <a:pt x="343" y="881"/>
                    <a:pt x="343" y="835"/>
                  </a:cubicBezTo>
                  <a:cubicBezTo>
                    <a:pt x="343" y="835"/>
                    <a:pt x="628" y="835"/>
                    <a:pt x="642" y="835"/>
                  </a:cubicBezTo>
                  <a:cubicBezTo>
                    <a:pt x="664" y="835"/>
                    <a:pt x="685" y="842"/>
                    <a:pt x="706" y="860"/>
                  </a:cubicBezTo>
                  <a:cubicBezTo>
                    <a:pt x="725" y="875"/>
                    <a:pt x="746" y="907"/>
                    <a:pt x="761" y="932"/>
                  </a:cubicBezTo>
                  <a:cubicBezTo>
                    <a:pt x="765" y="938"/>
                    <a:pt x="768" y="944"/>
                    <a:pt x="771" y="950"/>
                  </a:cubicBezTo>
                  <a:cubicBezTo>
                    <a:pt x="771" y="950"/>
                    <a:pt x="771" y="950"/>
                    <a:pt x="771" y="950"/>
                  </a:cubicBezTo>
                  <a:cubicBezTo>
                    <a:pt x="772" y="952"/>
                    <a:pt x="773" y="953"/>
                    <a:pt x="774" y="955"/>
                  </a:cubicBezTo>
                  <a:cubicBezTo>
                    <a:pt x="774" y="955"/>
                    <a:pt x="774" y="956"/>
                    <a:pt x="775" y="956"/>
                  </a:cubicBezTo>
                  <a:cubicBezTo>
                    <a:pt x="775" y="957"/>
                    <a:pt x="775" y="957"/>
                    <a:pt x="775" y="957"/>
                  </a:cubicBezTo>
                  <a:cubicBezTo>
                    <a:pt x="775" y="957"/>
                    <a:pt x="775" y="958"/>
                    <a:pt x="775" y="958"/>
                  </a:cubicBezTo>
                  <a:cubicBezTo>
                    <a:pt x="775" y="958"/>
                    <a:pt x="775" y="959"/>
                    <a:pt x="775" y="959"/>
                  </a:cubicBezTo>
                  <a:cubicBezTo>
                    <a:pt x="775" y="959"/>
                    <a:pt x="776" y="960"/>
                    <a:pt x="776" y="960"/>
                  </a:cubicBezTo>
                  <a:cubicBezTo>
                    <a:pt x="776" y="961"/>
                    <a:pt x="776" y="961"/>
                    <a:pt x="776" y="962"/>
                  </a:cubicBezTo>
                  <a:cubicBezTo>
                    <a:pt x="776" y="962"/>
                    <a:pt x="776" y="962"/>
                    <a:pt x="776" y="963"/>
                  </a:cubicBezTo>
                  <a:cubicBezTo>
                    <a:pt x="776" y="963"/>
                    <a:pt x="776" y="964"/>
                    <a:pt x="777" y="964"/>
                  </a:cubicBezTo>
                  <a:cubicBezTo>
                    <a:pt x="777" y="965"/>
                    <a:pt x="777" y="965"/>
                    <a:pt x="777" y="965"/>
                  </a:cubicBezTo>
                  <a:cubicBezTo>
                    <a:pt x="777" y="966"/>
                    <a:pt x="777" y="967"/>
                    <a:pt x="777" y="967"/>
                  </a:cubicBezTo>
                  <a:cubicBezTo>
                    <a:pt x="777" y="968"/>
                    <a:pt x="777" y="968"/>
                    <a:pt x="777" y="968"/>
                  </a:cubicBezTo>
                  <a:cubicBezTo>
                    <a:pt x="777" y="969"/>
                    <a:pt x="777" y="970"/>
                    <a:pt x="778" y="971"/>
                  </a:cubicBezTo>
                  <a:cubicBezTo>
                    <a:pt x="778" y="971"/>
                    <a:pt x="778" y="971"/>
                    <a:pt x="778" y="972"/>
                  </a:cubicBezTo>
                  <a:cubicBezTo>
                    <a:pt x="778" y="973"/>
                    <a:pt x="778" y="974"/>
                    <a:pt x="778" y="974"/>
                  </a:cubicBezTo>
                  <a:cubicBezTo>
                    <a:pt x="778" y="975"/>
                    <a:pt x="778" y="975"/>
                    <a:pt x="778" y="975"/>
                  </a:cubicBezTo>
                  <a:cubicBezTo>
                    <a:pt x="778" y="976"/>
                    <a:pt x="779" y="977"/>
                    <a:pt x="779" y="978"/>
                  </a:cubicBezTo>
                  <a:cubicBezTo>
                    <a:pt x="779" y="979"/>
                    <a:pt x="779" y="979"/>
                    <a:pt x="779" y="979"/>
                  </a:cubicBezTo>
                  <a:cubicBezTo>
                    <a:pt x="779" y="981"/>
                    <a:pt x="779" y="982"/>
                    <a:pt x="779" y="983"/>
                  </a:cubicBezTo>
                  <a:cubicBezTo>
                    <a:pt x="779" y="983"/>
                    <a:pt x="779" y="983"/>
                    <a:pt x="779" y="984"/>
                  </a:cubicBezTo>
                  <a:cubicBezTo>
                    <a:pt x="780" y="985"/>
                    <a:pt x="780" y="986"/>
                    <a:pt x="780" y="987"/>
                  </a:cubicBezTo>
                  <a:cubicBezTo>
                    <a:pt x="780" y="988"/>
                    <a:pt x="780" y="988"/>
                    <a:pt x="780" y="988"/>
                  </a:cubicBezTo>
                  <a:cubicBezTo>
                    <a:pt x="780" y="989"/>
                    <a:pt x="780" y="991"/>
                    <a:pt x="780" y="992"/>
                  </a:cubicBezTo>
                  <a:cubicBezTo>
                    <a:pt x="780" y="992"/>
                    <a:pt x="780" y="993"/>
                    <a:pt x="780" y="993"/>
                  </a:cubicBezTo>
                  <a:cubicBezTo>
                    <a:pt x="781" y="994"/>
                    <a:pt x="781" y="996"/>
                    <a:pt x="781" y="997"/>
                  </a:cubicBezTo>
                  <a:cubicBezTo>
                    <a:pt x="781" y="997"/>
                    <a:pt x="781" y="998"/>
                    <a:pt x="781" y="998"/>
                  </a:cubicBezTo>
                  <a:cubicBezTo>
                    <a:pt x="781" y="1000"/>
                    <a:pt x="781" y="1001"/>
                    <a:pt x="781" y="1003"/>
                  </a:cubicBezTo>
                  <a:cubicBezTo>
                    <a:pt x="781" y="1003"/>
                    <a:pt x="781" y="1003"/>
                    <a:pt x="781" y="1003"/>
                  </a:cubicBezTo>
                  <a:cubicBezTo>
                    <a:pt x="782" y="1007"/>
                    <a:pt x="782" y="1010"/>
                    <a:pt x="783" y="1014"/>
                  </a:cubicBezTo>
                  <a:cubicBezTo>
                    <a:pt x="791" y="1108"/>
                    <a:pt x="802" y="1282"/>
                    <a:pt x="826" y="1320"/>
                  </a:cubicBezTo>
                  <a:cubicBezTo>
                    <a:pt x="826" y="1320"/>
                    <a:pt x="826" y="1320"/>
                    <a:pt x="1176" y="1320"/>
                  </a:cubicBezTo>
                  <a:cubicBezTo>
                    <a:pt x="1098" y="1243"/>
                    <a:pt x="1116" y="952"/>
                    <a:pt x="1089" y="860"/>
                  </a:cubicBezTo>
                  <a:cubicBezTo>
                    <a:pt x="1089" y="860"/>
                    <a:pt x="1089" y="859"/>
                    <a:pt x="1089" y="859"/>
                  </a:cubicBezTo>
                  <a:close/>
                  <a:moveTo>
                    <a:pt x="647" y="567"/>
                  </a:moveTo>
                  <a:cubicBezTo>
                    <a:pt x="647" y="567"/>
                    <a:pt x="647" y="567"/>
                    <a:pt x="344" y="567"/>
                  </a:cubicBezTo>
                  <a:cubicBezTo>
                    <a:pt x="344" y="567"/>
                    <a:pt x="344" y="567"/>
                    <a:pt x="344" y="286"/>
                  </a:cubicBezTo>
                  <a:cubicBezTo>
                    <a:pt x="344" y="286"/>
                    <a:pt x="344" y="286"/>
                    <a:pt x="647" y="286"/>
                  </a:cubicBezTo>
                  <a:cubicBezTo>
                    <a:pt x="647" y="286"/>
                    <a:pt x="788" y="279"/>
                    <a:pt x="788" y="424"/>
                  </a:cubicBezTo>
                  <a:cubicBezTo>
                    <a:pt x="788" y="566"/>
                    <a:pt x="647" y="567"/>
                    <a:pt x="647" y="5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91" name="Freeform: Shape 190">
            <a:extLst>
              <a:ext uri="{FF2B5EF4-FFF2-40B4-BE49-F238E27FC236}">
                <a16:creationId xmlns:a16="http://schemas.microsoft.com/office/drawing/2014/main" id="{30294E79-134F-4142-A77A-D404301768C7}"/>
              </a:ext>
            </a:extLst>
          </p:cNvPr>
          <p:cNvSpPr/>
          <p:nvPr/>
        </p:nvSpPr>
        <p:spPr bwMode="auto">
          <a:xfrm>
            <a:off x="8678628" y="3937152"/>
            <a:ext cx="459710" cy="139880"/>
          </a:xfrm>
          <a:custGeom>
            <a:avLst/>
            <a:gdLst>
              <a:gd name="connsiteX0" fmla="*/ 1717168 w 2247520"/>
              <a:gd name="connsiteY0" fmla="*/ 560272 h 1474672"/>
              <a:gd name="connsiteX1" fmla="*/ 2247520 w 2247520"/>
              <a:gd name="connsiteY1" fmla="*/ 1474672 h 1474672"/>
              <a:gd name="connsiteX2" fmla="*/ 1717168 w 2247520"/>
              <a:gd name="connsiteY2" fmla="*/ 560272 h 1474672"/>
              <a:gd name="connsiteX3" fmla="*/ 422091 w 2247520"/>
              <a:gd name="connsiteY3" fmla="*/ 62652 h 1474672"/>
              <a:gd name="connsiteX4" fmla="*/ 406715 w 2247520"/>
              <a:gd name="connsiteY4" fmla="*/ 69456 h 1474672"/>
              <a:gd name="connsiteX5" fmla="*/ 401236 w 2247520"/>
              <a:gd name="connsiteY5" fmla="*/ 88720 h 1474672"/>
              <a:gd name="connsiteX6" fmla="*/ 422267 w 2247520"/>
              <a:gd name="connsiteY6" fmla="*/ 114788 h 1474672"/>
              <a:gd name="connsiteX7" fmla="*/ 442327 w 2247520"/>
              <a:gd name="connsiteY7" fmla="*/ 88013 h 1474672"/>
              <a:gd name="connsiteX8" fmla="*/ 422091 w 2247520"/>
              <a:gd name="connsiteY8" fmla="*/ 62652 h 1474672"/>
              <a:gd name="connsiteX9" fmla="*/ 99455 w 2247520"/>
              <a:gd name="connsiteY9" fmla="*/ 43476 h 1474672"/>
              <a:gd name="connsiteX10" fmla="*/ 130383 w 2247520"/>
              <a:gd name="connsiteY10" fmla="*/ 43476 h 1474672"/>
              <a:gd name="connsiteX11" fmla="*/ 147261 w 2247520"/>
              <a:gd name="connsiteY11" fmla="*/ 98529 h 1474672"/>
              <a:gd name="connsiteX12" fmla="*/ 149735 w 2247520"/>
              <a:gd name="connsiteY12" fmla="*/ 110635 h 1474672"/>
              <a:gd name="connsiteX13" fmla="*/ 150089 w 2247520"/>
              <a:gd name="connsiteY13" fmla="*/ 110635 h 1474672"/>
              <a:gd name="connsiteX14" fmla="*/ 153005 w 2247520"/>
              <a:gd name="connsiteY14" fmla="*/ 98706 h 1474672"/>
              <a:gd name="connsiteX15" fmla="*/ 170060 w 2247520"/>
              <a:gd name="connsiteY15" fmla="*/ 43476 h 1474672"/>
              <a:gd name="connsiteX16" fmla="*/ 197718 w 2247520"/>
              <a:gd name="connsiteY16" fmla="*/ 43476 h 1474672"/>
              <a:gd name="connsiteX17" fmla="*/ 160958 w 2247520"/>
              <a:gd name="connsiteY17" fmla="*/ 141210 h 1474672"/>
              <a:gd name="connsiteX18" fmla="*/ 121016 w 2247520"/>
              <a:gd name="connsiteY18" fmla="*/ 176468 h 1474672"/>
              <a:gd name="connsiteX19" fmla="*/ 104315 w 2247520"/>
              <a:gd name="connsiteY19" fmla="*/ 174171 h 1474672"/>
              <a:gd name="connsiteX20" fmla="*/ 104315 w 2247520"/>
              <a:gd name="connsiteY20" fmla="*/ 151902 h 1474672"/>
              <a:gd name="connsiteX21" fmla="*/ 116421 w 2247520"/>
              <a:gd name="connsiteY21" fmla="*/ 155172 h 1474672"/>
              <a:gd name="connsiteX22" fmla="*/ 131443 w 2247520"/>
              <a:gd name="connsiteY22" fmla="*/ 145010 h 1474672"/>
              <a:gd name="connsiteX23" fmla="*/ 136215 w 2247520"/>
              <a:gd name="connsiteY23" fmla="*/ 133787 h 1474672"/>
              <a:gd name="connsiteX24" fmla="*/ 99455 w 2247520"/>
              <a:gd name="connsiteY24" fmla="*/ 43476 h 1474672"/>
              <a:gd name="connsiteX25" fmla="*/ 549911 w 2247520"/>
              <a:gd name="connsiteY25" fmla="*/ 41267 h 1474672"/>
              <a:gd name="connsiteX26" fmla="*/ 579955 w 2247520"/>
              <a:gd name="connsiteY26" fmla="*/ 78558 h 1474672"/>
              <a:gd name="connsiteX27" fmla="*/ 579955 w 2247520"/>
              <a:gd name="connsiteY27" fmla="*/ 133964 h 1474672"/>
              <a:gd name="connsiteX28" fmla="*/ 552120 w 2247520"/>
              <a:gd name="connsiteY28" fmla="*/ 133964 h 1474672"/>
              <a:gd name="connsiteX29" fmla="*/ 552120 w 2247520"/>
              <a:gd name="connsiteY29" fmla="*/ 83683 h 1474672"/>
              <a:gd name="connsiteX30" fmla="*/ 537098 w 2247520"/>
              <a:gd name="connsiteY30" fmla="*/ 62652 h 1474672"/>
              <a:gd name="connsiteX31" fmla="*/ 525168 w 2247520"/>
              <a:gd name="connsiteY31" fmla="*/ 68219 h 1474672"/>
              <a:gd name="connsiteX32" fmla="*/ 520485 w 2247520"/>
              <a:gd name="connsiteY32" fmla="*/ 82358 h 1474672"/>
              <a:gd name="connsiteX33" fmla="*/ 520485 w 2247520"/>
              <a:gd name="connsiteY33" fmla="*/ 133964 h 1474672"/>
              <a:gd name="connsiteX34" fmla="*/ 492561 w 2247520"/>
              <a:gd name="connsiteY34" fmla="*/ 133964 h 1474672"/>
              <a:gd name="connsiteX35" fmla="*/ 492561 w 2247520"/>
              <a:gd name="connsiteY35" fmla="*/ 43476 h 1474672"/>
              <a:gd name="connsiteX36" fmla="*/ 520485 w 2247520"/>
              <a:gd name="connsiteY36" fmla="*/ 43476 h 1474672"/>
              <a:gd name="connsiteX37" fmla="*/ 520485 w 2247520"/>
              <a:gd name="connsiteY37" fmla="*/ 57792 h 1474672"/>
              <a:gd name="connsiteX38" fmla="*/ 520838 w 2247520"/>
              <a:gd name="connsiteY38" fmla="*/ 57792 h 1474672"/>
              <a:gd name="connsiteX39" fmla="*/ 549911 w 2247520"/>
              <a:gd name="connsiteY39" fmla="*/ 41267 h 1474672"/>
              <a:gd name="connsiteX40" fmla="*/ 422621 w 2247520"/>
              <a:gd name="connsiteY40" fmla="*/ 41267 h 1474672"/>
              <a:gd name="connsiteX41" fmla="*/ 457968 w 2247520"/>
              <a:gd name="connsiteY41" fmla="*/ 53948 h 1474672"/>
              <a:gd name="connsiteX42" fmla="*/ 470781 w 2247520"/>
              <a:gd name="connsiteY42" fmla="*/ 87483 h 1474672"/>
              <a:gd name="connsiteX43" fmla="*/ 457570 w 2247520"/>
              <a:gd name="connsiteY43" fmla="*/ 123095 h 1474672"/>
              <a:gd name="connsiteX44" fmla="*/ 421384 w 2247520"/>
              <a:gd name="connsiteY44" fmla="*/ 136173 h 1474672"/>
              <a:gd name="connsiteX45" fmla="*/ 385816 w 2247520"/>
              <a:gd name="connsiteY45" fmla="*/ 123492 h 1474672"/>
              <a:gd name="connsiteX46" fmla="*/ 372870 w 2247520"/>
              <a:gd name="connsiteY46" fmla="*/ 89074 h 1474672"/>
              <a:gd name="connsiteX47" fmla="*/ 386302 w 2247520"/>
              <a:gd name="connsiteY47" fmla="*/ 53948 h 1474672"/>
              <a:gd name="connsiteX48" fmla="*/ 422621 w 2247520"/>
              <a:gd name="connsiteY48" fmla="*/ 41267 h 1474672"/>
              <a:gd name="connsiteX49" fmla="*/ 28543 w 2247520"/>
              <a:gd name="connsiteY49" fmla="*/ 29161 h 1474672"/>
              <a:gd name="connsiteX50" fmla="*/ 28543 w 2247520"/>
              <a:gd name="connsiteY50" fmla="*/ 68661 h 1474672"/>
              <a:gd name="connsiteX51" fmla="*/ 39765 w 2247520"/>
              <a:gd name="connsiteY51" fmla="*/ 68661 h 1474672"/>
              <a:gd name="connsiteX52" fmla="*/ 62564 w 2247520"/>
              <a:gd name="connsiteY52" fmla="*/ 48690 h 1474672"/>
              <a:gd name="connsiteX53" fmla="*/ 39765 w 2247520"/>
              <a:gd name="connsiteY53" fmla="*/ 29161 h 1474672"/>
              <a:gd name="connsiteX54" fmla="*/ 28543 w 2247520"/>
              <a:gd name="connsiteY54" fmla="*/ 29161 h 1474672"/>
              <a:gd name="connsiteX55" fmla="*/ 241185 w 2247520"/>
              <a:gd name="connsiteY55" fmla="*/ 15994 h 1474672"/>
              <a:gd name="connsiteX56" fmla="*/ 241185 w 2247520"/>
              <a:gd name="connsiteY56" fmla="*/ 43476 h 1474672"/>
              <a:gd name="connsiteX57" fmla="*/ 261510 w 2247520"/>
              <a:gd name="connsiteY57" fmla="*/ 43476 h 1474672"/>
              <a:gd name="connsiteX58" fmla="*/ 261510 w 2247520"/>
              <a:gd name="connsiteY58" fmla="*/ 64066 h 1474672"/>
              <a:gd name="connsiteX59" fmla="*/ 241185 w 2247520"/>
              <a:gd name="connsiteY59" fmla="*/ 64066 h 1474672"/>
              <a:gd name="connsiteX60" fmla="*/ 241185 w 2247520"/>
              <a:gd name="connsiteY60" fmla="*/ 100650 h 1474672"/>
              <a:gd name="connsiteX61" fmla="*/ 252408 w 2247520"/>
              <a:gd name="connsiteY61" fmla="*/ 114788 h 1474672"/>
              <a:gd name="connsiteX62" fmla="*/ 261510 w 2247520"/>
              <a:gd name="connsiteY62" fmla="*/ 112226 h 1474672"/>
              <a:gd name="connsiteX63" fmla="*/ 261510 w 2247520"/>
              <a:gd name="connsiteY63" fmla="*/ 132904 h 1474672"/>
              <a:gd name="connsiteX64" fmla="*/ 242864 w 2247520"/>
              <a:gd name="connsiteY64" fmla="*/ 136173 h 1474672"/>
              <a:gd name="connsiteX65" fmla="*/ 213350 w 2247520"/>
              <a:gd name="connsiteY65" fmla="*/ 105510 h 1474672"/>
              <a:gd name="connsiteX66" fmla="*/ 213350 w 2247520"/>
              <a:gd name="connsiteY66" fmla="*/ 64066 h 1474672"/>
              <a:gd name="connsiteX67" fmla="*/ 198681 w 2247520"/>
              <a:gd name="connsiteY67" fmla="*/ 64066 h 1474672"/>
              <a:gd name="connsiteX68" fmla="*/ 198681 w 2247520"/>
              <a:gd name="connsiteY68" fmla="*/ 43476 h 1474672"/>
              <a:gd name="connsiteX69" fmla="*/ 213350 w 2247520"/>
              <a:gd name="connsiteY69" fmla="*/ 43476 h 1474672"/>
              <a:gd name="connsiteX70" fmla="*/ 213350 w 2247520"/>
              <a:gd name="connsiteY70" fmla="*/ 23947 h 1474672"/>
              <a:gd name="connsiteX71" fmla="*/ 241185 w 2247520"/>
              <a:gd name="connsiteY71" fmla="*/ 15994 h 1474672"/>
              <a:gd name="connsiteX72" fmla="*/ 0 w 2247520"/>
              <a:gd name="connsiteY72" fmla="*/ 7246 h 1474672"/>
              <a:gd name="connsiteX73" fmla="*/ 44714 w 2247520"/>
              <a:gd name="connsiteY73" fmla="*/ 7246 h 1474672"/>
              <a:gd name="connsiteX74" fmla="*/ 92608 w 2247520"/>
              <a:gd name="connsiteY74" fmla="*/ 47630 h 1474672"/>
              <a:gd name="connsiteX75" fmla="*/ 78867 w 2247520"/>
              <a:gd name="connsiteY75" fmla="*/ 78514 h 1474672"/>
              <a:gd name="connsiteX76" fmla="*/ 42151 w 2247520"/>
              <a:gd name="connsiteY76" fmla="*/ 90311 h 1474672"/>
              <a:gd name="connsiteX77" fmla="*/ 28543 w 2247520"/>
              <a:gd name="connsiteY77" fmla="*/ 90311 h 1474672"/>
              <a:gd name="connsiteX78" fmla="*/ 28543 w 2247520"/>
              <a:gd name="connsiteY78" fmla="*/ 133964 h 1474672"/>
              <a:gd name="connsiteX79" fmla="*/ 0 w 2247520"/>
              <a:gd name="connsiteY79" fmla="*/ 133964 h 1474672"/>
              <a:gd name="connsiteX80" fmla="*/ 0 w 2247520"/>
              <a:gd name="connsiteY80" fmla="*/ 7246 h 1474672"/>
              <a:gd name="connsiteX81" fmla="*/ 273486 w 2247520"/>
              <a:gd name="connsiteY81" fmla="*/ 0 h 1474672"/>
              <a:gd name="connsiteX82" fmla="*/ 301410 w 2247520"/>
              <a:gd name="connsiteY82" fmla="*/ 0 h 1474672"/>
              <a:gd name="connsiteX83" fmla="*/ 301410 w 2247520"/>
              <a:gd name="connsiteY83" fmla="*/ 56908 h 1474672"/>
              <a:gd name="connsiteX84" fmla="*/ 301763 w 2247520"/>
              <a:gd name="connsiteY84" fmla="*/ 56908 h 1474672"/>
              <a:gd name="connsiteX85" fmla="*/ 329599 w 2247520"/>
              <a:gd name="connsiteY85" fmla="*/ 41267 h 1474672"/>
              <a:gd name="connsiteX86" fmla="*/ 360350 w 2247520"/>
              <a:gd name="connsiteY86" fmla="*/ 78381 h 1474672"/>
              <a:gd name="connsiteX87" fmla="*/ 360350 w 2247520"/>
              <a:gd name="connsiteY87" fmla="*/ 133964 h 1474672"/>
              <a:gd name="connsiteX88" fmla="*/ 332515 w 2247520"/>
              <a:gd name="connsiteY88" fmla="*/ 133964 h 1474672"/>
              <a:gd name="connsiteX89" fmla="*/ 332515 w 2247520"/>
              <a:gd name="connsiteY89" fmla="*/ 82535 h 1474672"/>
              <a:gd name="connsiteX90" fmla="*/ 318023 w 2247520"/>
              <a:gd name="connsiteY90" fmla="*/ 62652 h 1474672"/>
              <a:gd name="connsiteX91" fmla="*/ 306005 w 2247520"/>
              <a:gd name="connsiteY91" fmla="*/ 68219 h 1474672"/>
              <a:gd name="connsiteX92" fmla="*/ 301410 w 2247520"/>
              <a:gd name="connsiteY92" fmla="*/ 82358 h 1474672"/>
              <a:gd name="connsiteX93" fmla="*/ 301410 w 2247520"/>
              <a:gd name="connsiteY93" fmla="*/ 133964 h 1474672"/>
              <a:gd name="connsiteX94" fmla="*/ 273486 w 2247520"/>
              <a:gd name="connsiteY94" fmla="*/ 133964 h 1474672"/>
              <a:gd name="connsiteX95" fmla="*/ 273486 w 2247520"/>
              <a:gd name="connsiteY95" fmla="*/ 0 h 1474672"/>
              <a:gd name="connsiteX0" fmla="*/ 422091 w 579955"/>
              <a:gd name="connsiteY0" fmla="*/ 62652 h 176468"/>
              <a:gd name="connsiteX1" fmla="*/ 406715 w 579955"/>
              <a:gd name="connsiteY1" fmla="*/ 69456 h 176468"/>
              <a:gd name="connsiteX2" fmla="*/ 401236 w 579955"/>
              <a:gd name="connsiteY2" fmla="*/ 88720 h 176468"/>
              <a:gd name="connsiteX3" fmla="*/ 422267 w 579955"/>
              <a:gd name="connsiteY3" fmla="*/ 114788 h 176468"/>
              <a:gd name="connsiteX4" fmla="*/ 442327 w 579955"/>
              <a:gd name="connsiteY4" fmla="*/ 88013 h 176468"/>
              <a:gd name="connsiteX5" fmla="*/ 422091 w 579955"/>
              <a:gd name="connsiteY5" fmla="*/ 62652 h 176468"/>
              <a:gd name="connsiteX6" fmla="*/ 99455 w 579955"/>
              <a:gd name="connsiteY6" fmla="*/ 43476 h 176468"/>
              <a:gd name="connsiteX7" fmla="*/ 130383 w 579955"/>
              <a:gd name="connsiteY7" fmla="*/ 43476 h 176468"/>
              <a:gd name="connsiteX8" fmla="*/ 147261 w 579955"/>
              <a:gd name="connsiteY8" fmla="*/ 98529 h 176468"/>
              <a:gd name="connsiteX9" fmla="*/ 149735 w 579955"/>
              <a:gd name="connsiteY9" fmla="*/ 110635 h 176468"/>
              <a:gd name="connsiteX10" fmla="*/ 150089 w 579955"/>
              <a:gd name="connsiteY10" fmla="*/ 110635 h 176468"/>
              <a:gd name="connsiteX11" fmla="*/ 153005 w 579955"/>
              <a:gd name="connsiteY11" fmla="*/ 98706 h 176468"/>
              <a:gd name="connsiteX12" fmla="*/ 170060 w 579955"/>
              <a:gd name="connsiteY12" fmla="*/ 43476 h 176468"/>
              <a:gd name="connsiteX13" fmla="*/ 197718 w 579955"/>
              <a:gd name="connsiteY13" fmla="*/ 43476 h 176468"/>
              <a:gd name="connsiteX14" fmla="*/ 160958 w 579955"/>
              <a:gd name="connsiteY14" fmla="*/ 141210 h 176468"/>
              <a:gd name="connsiteX15" fmla="*/ 121016 w 579955"/>
              <a:gd name="connsiteY15" fmla="*/ 176468 h 176468"/>
              <a:gd name="connsiteX16" fmla="*/ 104315 w 579955"/>
              <a:gd name="connsiteY16" fmla="*/ 174171 h 176468"/>
              <a:gd name="connsiteX17" fmla="*/ 104315 w 579955"/>
              <a:gd name="connsiteY17" fmla="*/ 151902 h 176468"/>
              <a:gd name="connsiteX18" fmla="*/ 116421 w 579955"/>
              <a:gd name="connsiteY18" fmla="*/ 155172 h 176468"/>
              <a:gd name="connsiteX19" fmla="*/ 131443 w 579955"/>
              <a:gd name="connsiteY19" fmla="*/ 145010 h 176468"/>
              <a:gd name="connsiteX20" fmla="*/ 136215 w 579955"/>
              <a:gd name="connsiteY20" fmla="*/ 133787 h 176468"/>
              <a:gd name="connsiteX21" fmla="*/ 99455 w 579955"/>
              <a:gd name="connsiteY21" fmla="*/ 43476 h 176468"/>
              <a:gd name="connsiteX22" fmla="*/ 549911 w 579955"/>
              <a:gd name="connsiteY22" fmla="*/ 41267 h 176468"/>
              <a:gd name="connsiteX23" fmla="*/ 579955 w 579955"/>
              <a:gd name="connsiteY23" fmla="*/ 78558 h 176468"/>
              <a:gd name="connsiteX24" fmla="*/ 579955 w 579955"/>
              <a:gd name="connsiteY24" fmla="*/ 133964 h 176468"/>
              <a:gd name="connsiteX25" fmla="*/ 552120 w 579955"/>
              <a:gd name="connsiteY25" fmla="*/ 133964 h 176468"/>
              <a:gd name="connsiteX26" fmla="*/ 552120 w 579955"/>
              <a:gd name="connsiteY26" fmla="*/ 83683 h 176468"/>
              <a:gd name="connsiteX27" fmla="*/ 537098 w 579955"/>
              <a:gd name="connsiteY27" fmla="*/ 62652 h 176468"/>
              <a:gd name="connsiteX28" fmla="*/ 525168 w 579955"/>
              <a:gd name="connsiteY28" fmla="*/ 68219 h 176468"/>
              <a:gd name="connsiteX29" fmla="*/ 520485 w 579955"/>
              <a:gd name="connsiteY29" fmla="*/ 82358 h 176468"/>
              <a:gd name="connsiteX30" fmla="*/ 520485 w 579955"/>
              <a:gd name="connsiteY30" fmla="*/ 133964 h 176468"/>
              <a:gd name="connsiteX31" fmla="*/ 492561 w 579955"/>
              <a:gd name="connsiteY31" fmla="*/ 133964 h 176468"/>
              <a:gd name="connsiteX32" fmla="*/ 492561 w 579955"/>
              <a:gd name="connsiteY32" fmla="*/ 43476 h 176468"/>
              <a:gd name="connsiteX33" fmla="*/ 520485 w 579955"/>
              <a:gd name="connsiteY33" fmla="*/ 43476 h 176468"/>
              <a:gd name="connsiteX34" fmla="*/ 520485 w 579955"/>
              <a:gd name="connsiteY34" fmla="*/ 57792 h 176468"/>
              <a:gd name="connsiteX35" fmla="*/ 520838 w 579955"/>
              <a:gd name="connsiteY35" fmla="*/ 57792 h 176468"/>
              <a:gd name="connsiteX36" fmla="*/ 549911 w 579955"/>
              <a:gd name="connsiteY36" fmla="*/ 41267 h 176468"/>
              <a:gd name="connsiteX37" fmla="*/ 422621 w 579955"/>
              <a:gd name="connsiteY37" fmla="*/ 41267 h 176468"/>
              <a:gd name="connsiteX38" fmla="*/ 457968 w 579955"/>
              <a:gd name="connsiteY38" fmla="*/ 53948 h 176468"/>
              <a:gd name="connsiteX39" fmla="*/ 470781 w 579955"/>
              <a:gd name="connsiteY39" fmla="*/ 87483 h 176468"/>
              <a:gd name="connsiteX40" fmla="*/ 457570 w 579955"/>
              <a:gd name="connsiteY40" fmla="*/ 123095 h 176468"/>
              <a:gd name="connsiteX41" fmla="*/ 421384 w 579955"/>
              <a:gd name="connsiteY41" fmla="*/ 136173 h 176468"/>
              <a:gd name="connsiteX42" fmla="*/ 385816 w 579955"/>
              <a:gd name="connsiteY42" fmla="*/ 123492 h 176468"/>
              <a:gd name="connsiteX43" fmla="*/ 372870 w 579955"/>
              <a:gd name="connsiteY43" fmla="*/ 89074 h 176468"/>
              <a:gd name="connsiteX44" fmla="*/ 386302 w 579955"/>
              <a:gd name="connsiteY44" fmla="*/ 53948 h 176468"/>
              <a:gd name="connsiteX45" fmla="*/ 422621 w 579955"/>
              <a:gd name="connsiteY45" fmla="*/ 41267 h 176468"/>
              <a:gd name="connsiteX46" fmla="*/ 28543 w 579955"/>
              <a:gd name="connsiteY46" fmla="*/ 29161 h 176468"/>
              <a:gd name="connsiteX47" fmla="*/ 28543 w 579955"/>
              <a:gd name="connsiteY47" fmla="*/ 68661 h 176468"/>
              <a:gd name="connsiteX48" fmla="*/ 39765 w 579955"/>
              <a:gd name="connsiteY48" fmla="*/ 68661 h 176468"/>
              <a:gd name="connsiteX49" fmla="*/ 62564 w 579955"/>
              <a:gd name="connsiteY49" fmla="*/ 48690 h 176468"/>
              <a:gd name="connsiteX50" fmla="*/ 39765 w 579955"/>
              <a:gd name="connsiteY50" fmla="*/ 29161 h 176468"/>
              <a:gd name="connsiteX51" fmla="*/ 28543 w 579955"/>
              <a:gd name="connsiteY51" fmla="*/ 29161 h 176468"/>
              <a:gd name="connsiteX52" fmla="*/ 241185 w 579955"/>
              <a:gd name="connsiteY52" fmla="*/ 15994 h 176468"/>
              <a:gd name="connsiteX53" fmla="*/ 241185 w 579955"/>
              <a:gd name="connsiteY53" fmla="*/ 43476 h 176468"/>
              <a:gd name="connsiteX54" fmla="*/ 261510 w 579955"/>
              <a:gd name="connsiteY54" fmla="*/ 43476 h 176468"/>
              <a:gd name="connsiteX55" fmla="*/ 261510 w 579955"/>
              <a:gd name="connsiteY55" fmla="*/ 64066 h 176468"/>
              <a:gd name="connsiteX56" fmla="*/ 241185 w 579955"/>
              <a:gd name="connsiteY56" fmla="*/ 64066 h 176468"/>
              <a:gd name="connsiteX57" fmla="*/ 241185 w 579955"/>
              <a:gd name="connsiteY57" fmla="*/ 100650 h 176468"/>
              <a:gd name="connsiteX58" fmla="*/ 252408 w 579955"/>
              <a:gd name="connsiteY58" fmla="*/ 114788 h 176468"/>
              <a:gd name="connsiteX59" fmla="*/ 261510 w 579955"/>
              <a:gd name="connsiteY59" fmla="*/ 112226 h 176468"/>
              <a:gd name="connsiteX60" fmla="*/ 261510 w 579955"/>
              <a:gd name="connsiteY60" fmla="*/ 132904 h 176468"/>
              <a:gd name="connsiteX61" fmla="*/ 242864 w 579955"/>
              <a:gd name="connsiteY61" fmla="*/ 136173 h 176468"/>
              <a:gd name="connsiteX62" fmla="*/ 213350 w 579955"/>
              <a:gd name="connsiteY62" fmla="*/ 105510 h 176468"/>
              <a:gd name="connsiteX63" fmla="*/ 213350 w 579955"/>
              <a:gd name="connsiteY63" fmla="*/ 64066 h 176468"/>
              <a:gd name="connsiteX64" fmla="*/ 198681 w 579955"/>
              <a:gd name="connsiteY64" fmla="*/ 64066 h 176468"/>
              <a:gd name="connsiteX65" fmla="*/ 198681 w 579955"/>
              <a:gd name="connsiteY65" fmla="*/ 43476 h 176468"/>
              <a:gd name="connsiteX66" fmla="*/ 213350 w 579955"/>
              <a:gd name="connsiteY66" fmla="*/ 43476 h 176468"/>
              <a:gd name="connsiteX67" fmla="*/ 213350 w 579955"/>
              <a:gd name="connsiteY67" fmla="*/ 23947 h 176468"/>
              <a:gd name="connsiteX68" fmla="*/ 241185 w 579955"/>
              <a:gd name="connsiteY68" fmla="*/ 15994 h 176468"/>
              <a:gd name="connsiteX69" fmla="*/ 0 w 579955"/>
              <a:gd name="connsiteY69" fmla="*/ 7246 h 176468"/>
              <a:gd name="connsiteX70" fmla="*/ 44714 w 579955"/>
              <a:gd name="connsiteY70" fmla="*/ 7246 h 176468"/>
              <a:gd name="connsiteX71" fmla="*/ 92608 w 579955"/>
              <a:gd name="connsiteY71" fmla="*/ 47630 h 176468"/>
              <a:gd name="connsiteX72" fmla="*/ 78867 w 579955"/>
              <a:gd name="connsiteY72" fmla="*/ 78514 h 176468"/>
              <a:gd name="connsiteX73" fmla="*/ 42151 w 579955"/>
              <a:gd name="connsiteY73" fmla="*/ 90311 h 176468"/>
              <a:gd name="connsiteX74" fmla="*/ 28543 w 579955"/>
              <a:gd name="connsiteY74" fmla="*/ 90311 h 176468"/>
              <a:gd name="connsiteX75" fmla="*/ 28543 w 579955"/>
              <a:gd name="connsiteY75" fmla="*/ 133964 h 176468"/>
              <a:gd name="connsiteX76" fmla="*/ 0 w 579955"/>
              <a:gd name="connsiteY76" fmla="*/ 133964 h 176468"/>
              <a:gd name="connsiteX77" fmla="*/ 0 w 579955"/>
              <a:gd name="connsiteY77" fmla="*/ 7246 h 176468"/>
              <a:gd name="connsiteX78" fmla="*/ 273486 w 579955"/>
              <a:gd name="connsiteY78" fmla="*/ 0 h 176468"/>
              <a:gd name="connsiteX79" fmla="*/ 301410 w 579955"/>
              <a:gd name="connsiteY79" fmla="*/ 0 h 176468"/>
              <a:gd name="connsiteX80" fmla="*/ 301410 w 579955"/>
              <a:gd name="connsiteY80" fmla="*/ 56908 h 176468"/>
              <a:gd name="connsiteX81" fmla="*/ 301763 w 579955"/>
              <a:gd name="connsiteY81" fmla="*/ 56908 h 176468"/>
              <a:gd name="connsiteX82" fmla="*/ 329599 w 579955"/>
              <a:gd name="connsiteY82" fmla="*/ 41267 h 176468"/>
              <a:gd name="connsiteX83" fmla="*/ 360350 w 579955"/>
              <a:gd name="connsiteY83" fmla="*/ 78381 h 176468"/>
              <a:gd name="connsiteX84" fmla="*/ 360350 w 579955"/>
              <a:gd name="connsiteY84" fmla="*/ 133964 h 176468"/>
              <a:gd name="connsiteX85" fmla="*/ 332515 w 579955"/>
              <a:gd name="connsiteY85" fmla="*/ 133964 h 176468"/>
              <a:gd name="connsiteX86" fmla="*/ 332515 w 579955"/>
              <a:gd name="connsiteY86" fmla="*/ 82535 h 176468"/>
              <a:gd name="connsiteX87" fmla="*/ 318023 w 579955"/>
              <a:gd name="connsiteY87" fmla="*/ 62652 h 176468"/>
              <a:gd name="connsiteX88" fmla="*/ 306005 w 579955"/>
              <a:gd name="connsiteY88" fmla="*/ 68219 h 176468"/>
              <a:gd name="connsiteX89" fmla="*/ 301410 w 579955"/>
              <a:gd name="connsiteY89" fmla="*/ 82358 h 176468"/>
              <a:gd name="connsiteX90" fmla="*/ 301410 w 579955"/>
              <a:gd name="connsiteY90" fmla="*/ 133964 h 176468"/>
              <a:gd name="connsiteX91" fmla="*/ 273486 w 579955"/>
              <a:gd name="connsiteY91" fmla="*/ 133964 h 176468"/>
              <a:gd name="connsiteX92" fmla="*/ 273486 w 579955"/>
              <a:gd name="connsiteY92" fmla="*/ 0 h 1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9955" h="176468">
                <a:moveTo>
                  <a:pt x="422091" y="62652"/>
                </a:moveTo>
                <a:cubicBezTo>
                  <a:pt x="415493" y="62652"/>
                  <a:pt x="410367" y="64920"/>
                  <a:pt x="406715" y="69456"/>
                </a:cubicBezTo>
                <a:cubicBezTo>
                  <a:pt x="403062" y="73992"/>
                  <a:pt x="401236" y="80414"/>
                  <a:pt x="401236" y="88720"/>
                </a:cubicBezTo>
                <a:cubicBezTo>
                  <a:pt x="401236" y="106099"/>
                  <a:pt x="408246" y="114788"/>
                  <a:pt x="422267" y="114788"/>
                </a:cubicBezTo>
                <a:cubicBezTo>
                  <a:pt x="435640" y="114788"/>
                  <a:pt x="442327" y="105863"/>
                  <a:pt x="442327" y="88013"/>
                </a:cubicBezTo>
                <a:cubicBezTo>
                  <a:pt x="442327" y="71106"/>
                  <a:pt x="435581" y="62652"/>
                  <a:pt x="422091" y="62652"/>
                </a:cubicBezTo>
                <a:close/>
                <a:moveTo>
                  <a:pt x="99455" y="43476"/>
                </a:moveTo>
                <a:lnTo>
                  <a:pt x="130383" y="43476"/>
                </a:lnTo>
                <a:lnTo>
                  <a:pt x="147261" y="98529"/>
                </a:lnTo>
                <a:cubicBezTo>
                  <a:pt x="148321" y="101946"/>
                  <a:pt x="149146" y="105981"/>
                  <a:pt x="149735" y="110635"/>
                </a:cubicBezTo>
                <a:lnTo>
                  <a:pt x="150089" y="110635"/>
                </a:lnTo>
                <a:cubicBezTo>
                  <a:pt x="150619" y="107218"/>
                  <a:pt x="151591" y="103242"/>
                  <a:pt x="153005" y="98706"/>
                </a:cubicBezTo>
                <a:lnTo>
                  <a:pt x="170060" y="43476"/>
                </a:lnTo>
                <a:lnTo>
                  <a:pt x="197718" y="43476"/>
                </a:lnTo>
                <a:lnTo>
                  <a:pt x="160958" y="141210"/>
                </a:lnTo>
                <a:cubicBezTo>
                  <a:pt x="152121" y="164716"/>
                  <a:pt x="138807" y="176468"/>
                  <a:pt x="121016" y="176468"/>
                </a:cubicBezTo>
                <a:cubicBezTo>
                  <a:pt x="114241" y="176468"/>
                  <a:pt x="108674" y="175702"/>
                  <a:pt x="104315" y="174171"/>
                </a:cubicBezTo>
                <a:lnTo>
                  <a:pt x="104315" y="151902"/>
                </a:lnTo>
                <a:cubicBezTo>
                  <a:pt x="108026" y="154082"/>
                  <a:pt x="112062" y="155172"/>
                  <a:pt x="116421" y="155172"/>
                </a:cubicBezTo>
                <a:cubicBezTo>
                  <a:pt x="123608" y="155172"/>
                  <a:pt x="128616" y="151785"/>
                  <a:pt x="131443" y="145010"/>
                </a:cubicBezTo>
                <a:lnTo>
                  <a:pt x="136215" y="133787"/>
                </a:lnTo>
                <a:lnTo>
                  <a:pt x="99455" y="43476"/>
                </a:lnTo>
                <a:close/>
                <a:moveTo>
                  <a:pt x="549911" y="41267"/>
                </a:moveTo>
                <a:cubicBezTo>
                  <a:pt x="569940" y="41267"/>
                  <a:pt x="579955" y="53698"/>
                  <a:pt x="579955" y="78558"/>
                </a:cubicBezTo>
                <a:lnTo>
                  <a:pt x="579955" y="133964"/>
                </a:lnTo>
                <a:lnTo>
                  <a:pt x="552120" y="133964"/>
                </a:lnTo>
                <a:lnTo>
                  <a:pt x="552120" y="83683"/>
                </a:lnTo>
                <a:cubicBezTo>
                  <a:pt x="552120" y="69662"/>
                  <a:pt x="547112" y="62652"/>
                  <a:pt x="537098" y="62652"/>
                </a:cubicBezTo>
                <a:cubicBezTo>
                  <a:pt x="532267" y="62652"/>
                  <a:pt x="528290" y="64508"/>
                  <a:pt x="525168" y="68219"/>
                </a:cubicBezTo>
                <a:cubicBezTo>
                  <a:pt x="522046" y="71931"/>
                  <a:pt x="520485" y="76643"/>
                  <a:pt x="520485" y="82358"/>
                </a:cubicBezTo>
                <a:lnTo>
                  <a:pt x="520485" y="133964"/>
                </a:lnTo>
                <a:lnTo>
                  <a:pt x="492561" y="133964"/>
                </a:lnTo>
                <a:lnTo>
                  <a:pt x="492561" y="43476"/>
                </a:lnTo>
                <a:lnTo>
                  <a:pt x="520485" y="43476"/>
                </a:lnTo>
                <a:lnTo>
                  <a:pt x="520485" y="57792"/>
                </a:lnTo>
                <a:lnTo>
                  <a:pt x="520838" y="57792"/>
                </a:lnTo>
                <a:cubicBezTo>
                  <a:pt x="527495" y="46775"/>
                  <a:pt x="537186" y="41267"/>
                  <a:pt x="549911" y="41267"/>
                </a:cubicBezTo>
                <a:close/>
                <a:moveTo>
                  <a:pt x="422621" y="41267"/>
                </a:moveTo>
                <a:cubicBezTo>
                  <a:pt x="437643" y="41267"/>
                  <a:pt x="449425" y="45494"/>
                  <a:pt x="457968" y="53948"/>
                </a:cubicBezTo>
                <a:cubicBezTo>
                  <a:pt x="466510" y="62402"/>
                  <a:pt x="470781" y="73580"/>
                  <a:pt x="470781" y="87483"/>
                </a:cubicBezTo>
                <a:cubicBezTo>
                  <a:pt x="470781" y="102505"/>
                  <a:pt x="466377" y="114376"/>
                  <a:pt x="457570" y="123095"/>
                </a:cubicBezTo>
                <a:cubicBezTo>
                  <a:pt x="448763" y="131814"/>
                  <a:pt x="436701" y="136173"/>
                  <a:pt x="421384" y="136173"/>
                </a:cubicBezTo>
                <a:cubicBezTo>
                  <a:pt x="406302" y="136173"/>
                  <a:pt x="394447" y="131946"/>
                  <a:pt x="385816" y="123492"/>
                </a:cubicBezTo>
                <a:cubicBezTo>
                  <a:pt x="377186" y="115039"/>
                  <a:pt x="372870" y="103566"/>
                  <a:pt x="372870" y="89074"/>
                </a:cubicBezTo>
                <a:cubicBezTo>
                  <a:pt x="372870" y="74110"/>
                  <a:pt x="377348" y="62402"/>
                  <a:pt x="386302" y="53948"/>
                </a:cubicBezTo>
                <a:cubicBezTo>
                  <a:pt x="395257" y="45494"/>
                  <a:pt x="407363" y="41267"/>
                  <a:pt x="422621" y="41267"/>
                </a:cubicBezTo>
                <a:close/>
                <a:moveTo>
                  <a:pt x="28543" y="29161"/>
                </a:moveTo>
                <a:lnTo>
                  <a:pt x="28543" y="68661"/>
                </a:lnTo>
                <a:lnTo>
                  <a:pt x="39765" y="68661"/>
                </a:lnTo>
                <a:cubicBezTo>
                  <a:pt x="54964" y="68661"/>
                  <a:pt x="62564" y="62004"/>
                  <a:pt x="62564" y="48690"/>
                </a:cubicBezTo>
                <a:cubicBezTo>
                  <a:pt x="62564" y="35671"/>
                  <a:pt x="54964" y="29161"/>
                  <a:pt x="39765" y="29161"/>
                </a:cubicBezTo>
                <a:lnTo>
                  <a:pt x="28543" y="29161"/>
                </a:lnTo>
                <a:close/>
                <a:moveTo>
                  <a:pt x="241185" y="15994"/>
                </a:moveTo>
                <a:lnTo>
                  <a:pt x="241185" y="43476"/>
                </a:lnTo>
                <a:lnTo>
                  <a:pt x="261510" y="43476"/>
                </a:lnTo>
                <a:lnTo>
                  <a:pt x="261510" y="64066"/>
                </a:lnTo>
                <a:lnTo>
                  <a:pt x="241185" y="64066"/>
                </a:lnTo>
                <a:lnTo>
                  <a:pt x="241185" y="100650"/>
                </a:lnTo>
                <a:cubicBezTo>
                  <a:pt x="241185" y="110075"/>
                  <a:pt x="244926" y="114788"/>
                  <a:pt x="252408" y="114788"/>
                </a:cubicBezTo>
                <a:cubicBezTo>
                  <a:pt x="255354" y="114788"/>
                  <a:pt x="258387" y="113934"/>
                  <a:pt x="261510" y="112226"/>
                </a:cubicBezTo>
                <a:lnTo>
                  <a:pt x="261510" y="132904"/>
                </a:lnTo>
                <a:cubicBezTo>
                  <a:pt x="257386" y="135083"/>
                  <a:pt x="251171" y="136173"/>
                  <a:pt x="242864" y="136173"/>
                </a:cubicBezTo>
                <a:cubicBezTo>
                  <a:pt x="223188" y="136173"/>
                  <a:pt x="213350" y="125952"/>
                  <a:pt x="213350" y="105510"/>
                </a:cubicBezTo>
                <a:lnTo>
                  <a:pt x="213350" y="64066"/>
                </a:lnTo>
                <a:lnTo>
                  <a:pt x="198681" y="64066"/>
                </a:lnTo>
                <a:lnTo>
                  <a:pt x="198681" y="43476"/>
                </a:lnTo>
                <a:lnTo>
                  <a:pt x="213350" y="43476"/>
                </a:lnTo>
                <a:lnTo>
                  <a:pt x="213350" y="23947"/>
                </a:lnTo>
                <a:lnTo>
                  <a:pt x="241185" y="15994"/>
                </a:lnTo>
                <a:close/>
                <a:moveTo>
                  <a:pt x="0" y="7246"/>
                </a:moveTo>
                <a:lnTo>
                  <a:pt x="44714" y="7246"/>
                </a:lnTo>
                <a:cubicBezTo>
                  <a:pt x="76644" y="7246"/>
                  <a:pt x="92608" y="20707"/>
                  <a:pt x="92608" y="47630"/>
                </a:cubicBezTo>
                <a:cubicBezTo>
                  <a:pt x="92608" y="60354"/>
                  <a:pt x="88028" y="70649"/>
                  <a:pt x="78867" y="78514"/>
                </a:cubicBezTo>
                <a:cubicBezTo>
                  <a:pt x="69707" y="86378"/>
                  <a:pt x="57468" y="90311"/>
                  <a:pt x="42151" y="90311"/>
                </a:cubicBezTo>
                <a:lnTo>
                  <a:pt x="28543" y="90311"/>
                </a:lnTo>
                <a:lnTo>
                  <a:pt x="28543" y="133964"/>
                </a:lnTo>
                <a:lnTo>
                  <a:pt x="0" y="133964"/>
                </a:lnTo>
                <a:lnTo>
                  <a:pt x="0" y="7246"/>
                </a:lnTo>
                <a:close/>
                <a:moveTo>
                  <a:pt x="273486" y="0"/>
                </a:moveTo>
                <a:lnTo>
                  <a:pt x="301410" y="0"/>
                </a:lnTo>
                <a:lnTo>
                  <a:pt x="301410" y="56908"/>
                </a:lnTo>
                <a:lnTo>
                  <a:pt x="301763" y="56908"/>
                </a:lnTo>
                <a:cubicBezTo>
                  <a:pt x="308597" y="46481"/>
                  <a:pt x="317875" y="41267"/>
                  <a:pt x="329599" y="41267"/>
                </a:cubicBezTo>
                <a:cubicBezTo>
                  <a:pt x="350100" y="41267"/>
                  <a:pt x="360350" y="53639"/>
                  <a:pt x="360350" y="78381"/>
                </a:cubicBezTo>
                <a:lnTo>
                  <a:pt x="360350" y="133964"/>
                </a:lnTo>
                <a:lnTo>
                  <a:pt x="332515" y="133964"/>
                </a:lnTo>
                <a:lnTo>
                  <a:pt x="332515" y="82535"/>
                </a:lnTo>
                <a:cubicBezTo>
                  <a:pt x="332515" y="69280"/>
                  <a:pt x="327684" y="62652"/>
                  <a:pt x="318023" y="62652"/>
                </a:cubicBezTo>
                <a:cubicBezTo>
                  <a:pt x="313074" y="62652"/>
                  <a:pt x="309068" y="64508"/>
                  <a:pt x="306005" y="68219"/>
                </a:cubicBezTo>
                <a:cubicBezTo>
                  <a:pt x="302941" y="71931"/>
                  <a:pt x="301410" y="76643"/>
                  <a:pt x="301410" y="82358"/>
                </a:cubicBezTo>
                <a:lnTo>
                  <a:pt x="301410" y="133964"/>
                </a:lnTo>
                <a:lnTo>
                  <a:pt x="273486" y="133964"/>
                </a:lnTo>
                <a:lnTo>
                  <a:pt x="273486" y="0"/>
                </a:lnTo>
                <a:close/>
              </a:path>
            </a:pathLst>
          </a:custGeom>
          <a:solidFill>
            <a:srgbClr val="000000"/>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04" name="Picture 203">
            <a:extLst>
              <a:ext uri="{FF2B5EF4-FFF2-40B4-BE49-F238E27FC236}">
                <a16:creationId xmlns:a16="http://schemas.microsoft.com/office/drawing/2014/main" id="{B36C8ED2-6367-42CA-8C58-B1D47C2DB255}"/>
              </a:ext>
            </a:extLst>
          </p:cNvPr>
          <p:cNvPicPr>
            <a:picLocks noChangeAspect="1"/>
          </p:cNvPicPr>
          <p:nvPr/>
        </p:nvPicPr>
        <p:blipFill rotWithShape="1">
          <a:blip r:embed="rId14">
            <a:extLst>
              <a:ext uri="{28A0092B-C50C-407E-A947-70E740481C1C}">
                <a14:useLocalDpi xmlns:a14="http://schemas.microsoft.com/office/drawing/2010/main" val="0"/>
              </a:ext>
            </a:extLst>
          </a:blip>
          <a:srcRect b="21118"/>
          <a:stretch/>
        </p:blipFill>
        <p:spPr>
          <a:xfrm>
            <a:off x="8185638" y="3257898"/>
            <a:ext cx="453297" cy="265443"/>
          </a:xfrm>
          <a:prstGeom prst="rect">
            <a:avLst/>
          </a:prstGeom>
        </p:spPr>
      </p:pic>
      <p:sp>
        <p:nvSpPr>
          <p:cNvPr id="205" name="Rectangle 204">
            <a:extLst>
              <a:ext uri="{FF2B5EF4-FFF2-40B4-BE49-F238E27FC236}">
                <a16:creationId xmlns:a16="http://schemas.microsoft.com/office/drawing/2014/main" id="{507A2BB0-D8A2-4C7F-B226-4EB1834A8126}"/>
              </a:ext>
            </a:extLst>
          </p:cNvPr>
          <p:cNvSpPr/>
          <p:nvPr/>
        </p:nvSpPr>
        <p:spPr>
          <a:xfrm>
            <a:off x="8518543" y="3275203"/>
            <a:ext cx="808235"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702040204020203" pitchFamily="34" charset="0"/>
              </a:rPr>
              <a:t>Kubernetes</a:t>
            </a:r>
            <a:r>
              <a:rPr kumimoji="0" lang="en-US" sz="900" b="0" i="0" u="none" strike="noStrike" kern="1200" cap="none" spc="0" normalizeH="0" baseline="0" noProof="0" dirty="0">
                <a:ln>
                  <a:noFill/>
                </a:ln>
                <a:solidFill>
                  <a:srgbClr val="0078D4"/>
                </a:solidFill>
                <a:effectLst/>
                <a:uLnTx/>
                <a:uFillTx/>
                <a:latin typeface="Segoe UI"/>
                <a:ea typeface="+mn-ea"/>
                <a:cs typeface="Segoe UI Semibold" panose="020B0702040204020203" pitchFamily="34" charset="0"/>
              </a:rPr>
              <a:t> </a:t>
            </a:r>
          </a:p>
        </p:txBody>
      </p:sp>
      <p:sp>
        <p:nvSpPr>
          <p:cNvPr id="207" name="Rectangle 206">
            <a:extLst>
              <a:ext uri="{FF2B5EF4-FFF2-40B4-BE49-F238E27FC236}">
                <a16:creationId xmlns:a16="http://schemas.microsoft.com/office/drawing/2014/main" id="{557EBAC7-A306-4E65-8E32-BC2F81F61F5D}"/>
              </a:ext>
            </a:extLst>
          </p:cNvPr>
          <p:cNvSpPr/>
          <p:nvPr/>
        </p:nvSpPr>
        <p:spPr>
          <a:xfrm>
            <a:off x="8009694" y="5042016"/>
            <a:ext cx="1223365" cy="823751"/>
          </a:xfrm>
          <a:prstGeom prst="rect">
            <a:avLst/>
          </a:prstGeom>
          <a:noFill/>
          <a:ln w="9525">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Scale out </a:t>
            </a:r>
            <a:r>
              <a:rPr lang="en-US" sz="900" dirty="0">
                <a:solidFill>
                  <a:srgbClr val="0078D4"/>
                </a:solidFill>
                <a:latin typeface="Segoe UI Semibold"/>
                <a:cs typeface="Segoe UI Semibold" panose="020B0502040204020203" pitchFamily="34" charset="0"/>
              </a:rPr>
              <a:t>data mart with </a:t>
            </a:r>
            <a:r>
              <a:rPr kumimoji="0" lang="en-US" sz="900" b="0" i="0" u="none" strike="noStrike" kern="1200" cap="none" spc="0" normalizeH="0" baseline="0" noProof="0" dirty="0">
                <a:ln>
                  <a:noFill/>
                </a:ln>
                <a:solidFill>
                  <a:srgbClr val="0078D4"/>
                </a:solidFill>
                <a:effectLst/>
                <a:uLnTx/>
                <a:uFillTx/>
                <a:latin typeface="Segoe UI Semibold"/>
                <a:ea typeface="+mn-ea"/>
                <a:cs typeface="Segoe UI Semibold" panose="020B0502040204020203" pitchFamily="34" charset="0"/>
              </a:rPr>
              <a:t>Data pool</a:t>
            </a:r>
          </a:p>
        </p:txBody>
      </p:sp>
      <p:sp>
        <p:nvSpPr>
          <p:cNvPr id="208" name="Freeform: Shape 829">
            <a:extLst>
              <a:ext uri="{FF2B5EF4-FFF2-40B4-BE49-F238E27FC236}">
                <a16:creationId xmlns:a16="http://schemas.microsoft.com/office/drawing/2014/main" id="{2056753D-0A4E-4608-A2AB-59B7BDF529CB}"/>
              </a:ext>
            </a:extLst>
          </p:cNvPr>
          <p:cNvSpPr/>
          <p:nvPr/>
        </p:nvSpPr>
        <p:spPr bwMode="auto">
          <a:xfrm>
            <a:off x="8148352" y="5421691"/>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829">
            <a:extLst>
              <a:ext uri="{FF2B5EF4-FFF2-40B4-BE49-F238E27FC236}">
                <a16:creationId xmlns:a16="http://schemas.microsoft.com/office/drawing/2014/main" id="{80675351-7173-4C35-B9D4-9C25AF8157B2}"/>
              </a:ext>
            </a:extLst>
          </p:cNvPr>
          <p:cNvSpPr/>
          <p:nvPr/>
        </p:nvSpPr>
        <p:spPr bwMode="auto">
          <a:xfrm>
            <a:off x="8520313" y="542353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Freeform: Shape 829">
            <a:extLst>
              <a:ext uri="{FF2B5EF4-FFF2-40B4-BE49-F238E27FC236}">
                <a16:creationId xmlns:a16="http://schemas.microsoft.com/office/drawing/2014/main" id="{08C1A627-DAA6-487C-BD05-C831B8398668}"/>
              </a:ext>
            </a:extLst>
          </p:cNvPr>
          <p:cNvSpPr/>
          <p:nvPr/>
        </p:nvSpPr>
        <p:spPr bwMode="auto">
          <a:xfrm>
            <a:off x="8882749" y="542353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a:extLst>
              <a:ext uri="{FF2B5EF4-FFF2-40B4-BE49-F238E27FC236}">
                <a16:creationId xmlns:a16="http://schemas.microsoft.com/office/drawing/2014/main" id="{F0785300-3A95-4FAF-BD5B-266762041DE0}"/>
              </a:ext>
            </a:extLst>
          </p:cNvPr>
          <p:cNvSpPr/>
          <p:nvPr/>
        </p:nvSpPr>
        <p:spPr>
          <a:xfrm>
            <a:off x="2578759" y="3961285"/>
            <a:ext cx="848605" cy="258532"/>
          </a:xfrm>
          <a:prstGeom prst="rect">
            <a:avLst/>
          </a:prstGeom>
          <a:noFill/>
          <a:ln>
            <a:noFill/>
          </a:ln>
        </p:spPr>
        <p:txBody>
          <a:bodyPr wrap="square" bIns="73152"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bold"/>
                <a:ea typeface="+mn-ea"/>
                <a:cs typeface="Segoe UI Semibold" panose="020B0502040204020203" pitchFamily="34" charset="0"/>
              </a:rPr>
              <a:t>PolyBase</a:t>
            </a:r>
          </a:p>
        </p:txBody>
      </p:sp>
      <p:sp>
        <p:nvSpPr>
          <p:cNvPr id="106" name="Title 1">
            <a:extLst>
              <a:ext uri="{FF2B5EF4-FFF2-40B4-BE49-F238E27FC236}">
                <a16:creationId xmlns:a16="http://schemas.microsoft.com/office/drawing/2014/main" id="{B2F73100-32B1-B84C-8F3F-25E588A4C755}"/>
              </a:ext>
            </a:extLst>
          </p:cNvPr>
          <p:cNvSpPr txBox="1">
            <a:spLocks/>
          </p:cNvSpPr>
          <p:nvPr/>
        </p:nvSpPr>
        <p:spPr>
          <a:xfrm>
            <a:off x="588263" y="349534"/>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effectLst/>
              <a:uLnTx/>
              <a:uFillTx/>
              <a:latin typeface="Segoe UI Semibold" panose="020B0702040204020203" pitchFamily="34" charset="0"/>
              <a:cs typeface="Segoe UI Semibold" panose="020B0702040204020203" pitchFamily="34" charset="0"/>
            </a:endParaRPr>
          </a:p>
        </p:txBody>
      </p:sp>
      <p:sp>
        <p:nvSpPr>
          <p:cNvPr id="136" name="Freeform 188">
            <a:extLst>
              <a:ext uri="{FF2B5EF4-FFF2-40B4-BE49-F238E27FC236}">
                <a16:creationId xmlns:a16="http://schemas.microsoft.com/office/drawing/2014/main" id="{422539D6-D78A-C94A-A3EB-E431F11B6C56}"/>
              </a:ext>
            </a:extLst>
          </p:cNvPr>
          <p:cNvSpPr>
            <a:spLocks noChangeAspect="1"/>
          </p:cNvSpPr>
          <p:nvPr/>
        </p:nvSpPr>
        <p:spPr bwMode="auto">
          <a:xfrm>
            <a:off x="5522552" y="3246100"/>
            <a:ext cx="253193" cy="32473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92" name="TextBox 91">
            <a:extLst>
              <a:ext uri="{FF2B5EF4-FFF2-40B4-BE49-F238E27FC236}">
                <a16:creationId xmlns:a16="http://schemas.microsoft.com/office/drawing/2014/main" id="{67FCAED0-A769-F641-AC9B-FBAA42BDB95F}"/>
              </a:ext>
            </a:extLst>
          </p:cNvPr>
          <p:cNvSpPr txBox="1"/>
          <p:nvPr/>
        </p:nvSpPr>
        <p:spPr>
          <a:xfrm>
            <a:off x="450530" y="1052018"/>
            <a:ext cx="1072432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Semibold"/>
                <a:ea typeface="+mn-ea"/>
                <a:cs typeface="+mn-cs"/>
              </a:rPr>
              <a:t>The combination of SQL Server database engine, Spark, and HDFS enable diverse big data scenarios </a:t>
            </a:r>
          </a:p>
        </p:txBody>
      </p:sp>
      <p:sp>
        <p:nvSpPr>
          <p:cNvPr id="6" name="Text Placeholder 5">
            <a:extLst>
              <a:ext uri="{FF2B5EF4-FFF2-40B4-BE49-F238E27FC236}">
                <a16:creationId xmlns:a16="http://schemas.microsoft.com/office/drawing/2014/main" id="{B8A5804D-070F-924A-803F-5FE8734688DB}"/>
              </a:ext>
            </a:extLst>
          </p:cNvPr>
          <p:cNvSpPr>
            <a:spLocks noGrp="1"/>
          </p:cNvSpPr>
          <p:nvPr>
            <p:ph type="body" sz="quarter" idx="12"/>
          </p:nvPr>
        </p:nvSpPr>
        <p:spPr>
          <a:xfrm>
            <a:off x="365760" y="409302"/>
            <a:ext cx="11390811" cy="670562"/>
          </a:xfrm>
        </p:spPr>
        <p:txBody>
          <a:bodyPr/>
          <a:lstStyle/>
          <a:p>
            <a:r>
              <a:rPr lang="en-US" sz="3600" dirty="0"/>
              <a:t>SQL Server 2019 Big Data Clusters</a:t>
            </a:r>
          </a:p>
        </p:txBody>
      </p:sp>
      <p:sp>
        <p:nvSpPr>
          <p:cNvPr id="78" name="TextBox 77">
            <a:extLst>
              <a:ext uri="{FF2B5EF4-FFF2-40B4-BE49-F238E27FC236}">
                <a16:creationId xmlns:a16="http://schemas.microsoft.com/office/drawing/2014/main" id="{DC5DC4B7-F68E-47D8-A9A5-BAC66BCAFCC2}"/>
              </a:ext>
            </a:extLst>
          </p:cNvPr>
          <p:cNvSpPr txBox="1"/>
          <p:nvPr/>
        </p:nvSpPr>
        <p:spPr>
          <a:xfrm>
            <a:off x="4573524" y="1781876"/>
            <a:ext cx="3044952"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Manage both structured and unstructured data </a:t>
            </a:r>
          </a:p>
        </p:txBody>
      </p:sp>
      <p:sp>
        <p:nvSpPr>
          <p:cNvPr id="79" name="TextBox 78">
            <a:extLst>
              <a:ext uri="{FF2B5EF4-FFF2-40B4-BE49-F238E27FC236}">
                <a16:creationId xmlns:a16="http://schemas.microsoft.com/office/drawing/2014/main" id="{EA4E304A-9E66-4094-9D34-648DC90BC78C}"/>
              </a:ext>
            </a:extLst>
          </p:cNvPr>
          <p:cNvSpPr txBox="1"/>
          <p:nvPr/>
        </p:nvSpPr>
        <p:spPr>
          <a:xfrm>
            <a:off x="744946" y="1760711"/>
            <a:ext cx="304495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Removing data silos</a:t>
            </a:r>
          </a:p>
        </p:txBody>
      </p:sp>
      <p:sp>
        <p:nvSpPr>
          <p:cNvPr id="80" name="TextBox 79">
            <a:extLst>
              <a:ext uri="{FF2B5EF4-FFF2-40B4-BE49-F238E27FC236}">
                <a16:creationId xmlns:a16="http://schemas.microsoft.com/office/drawing/2014/main" id="{29953B8B-FF7C-498E-AEAA-2F3717B1A2D6}"/>
              </a:ext>
            </a:extLst>
          </p:cNvPr>
          <p:cNvSpPr txBox="1"/>
          <p:nvPr/>
        </p:nvSpPr>
        <p:spPr>
          <a:xfrm>
            <a:off x="8648350" y="1829239"/>
            <a:ext cx="3044952"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AI over all your data</a:t>
            </a:r>
          </a:p>
        </p:txBody>
      </p:sp>
      <p:cxnSp>
        <p:nvCxnSpPr>
          <p:cNvPr id="81" name="Straight Connector 80">
            <a:extLst>
              <a:ext uri="{FF2B5EF4-FFF2-40B4-BE49-F238E27FC236}">
                <a16:creationId xmlns:a16="http://schemas.microsoft.com/office/drawing/2014/main" id="{290BEE45-30B4-4703-9BD6-B74C8043D1B3}"/>
              </a:ext>
            </a:extLst>
          </p:cNvPr>
          <p:cNvCxnSpPr>
            <a:cxnSpLocks/>
          </p:cNvCxnSpPr>
          <p:nvPr/>
        </p:nvCxnSpPr>
        <p:spPr>
          <a:xfrm>
            <a:off x="4064000" y="1788590"/>
            <a:ext cx="0" cy="634142"/>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A0E1F7A-B8BC-432B-B9DD-C75297033D00}"/>
              </a:ext>
            </a:extLst>
          </p:cNvPr>
          <p:cNvCxnSpPr>
            <a:cxnSpLocks/>
          </p:cNvCxnSpPr>
          <p:nvPr/>
        </p:nvCxnSpPr>
        <p:spPr>
          <a:xfrm>
            <a:off x="8128000" y="1788590"/>
            <a:ext cx="0" cy="634142"/>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BCB2073A-3DAF-4F2E-8CF3-508C43780F81}"/>
              </a:ext>
            </a:extLst>
          </p:cNvPr>
          <p:cNvGrpSpPr/>
          <p:nvPr/>
        </p:nvGrpSpPr>
        <p:grpSpPr>
          <a:xfrm rot="5400000">
            <a:off x="9326741" y="4369122"/>
            <a:ext cx="1335954" cy="1150870"/>
            <a:chOff x="9520075" y="1827750"/>
            <a:chExt cx="1696890" cy="1461801"/>
          </a:xfrm>
        </p:grpSpPr>
        <p:sp>
          <p:nvSpPr>
            <p:cNvPr id="107" name="TextBox 106">
              <a:extLst>
                <a:ext uri="{FF2B5EF4-FFF2-40B4-BE49-F238E27FC236}">
                  <a16:creationId xmlns:a16="http://schemas.microsoft.com/office/drawing/2014/main" id="{20962359-2C3E-4932-A1F3-F2475D0F4F73}"/>
                </a:ext>
              </a:extLst>
            </p:cNvPr>
            <p:cNvSpPr txBox="1"/>
            <p:nvPr/>
          </p:nvSpPr>
          <p:spPr>
            <a:xfrm rot="16200000">
              <a:off x="10270251" y="2342837"/>
              <a:ext cx="1461801" cy="431627"/>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8D7"/>
                  </a:solidFill>
                  <a:effectLst/>
                  <a:uLnTx/>
                  <a:uFillTx/>
                  <a:ea typeface="+mn-ea"/>
                  <a:cs typeface="Segoe UI Semibold" panose="020B0502040204020203" pitchFamily="34" charset="0"/>
                </a:rPr>
                <a:t>REST API containers for models</a:t>
              </a:r>
            </a:p>
          </p:txBody>
        </p:sp>
        <p:grpSp>
          <p:nvGrpSpPr>
            <p:cNvPr id="110" name="Group 109">
              <a:extLst>
                <a:ext uri="{FF2B5EF4-FFF2-40B4-BE49-F238E27FC236}">
                  <a16:creationId xmlns:a16="http://schemas.microsoft.com/office/drawing/2014/main" id="{B4A75F11-1819-4EB6-9782-D746C93C41EF}"/>
                </a:ext>
              </a:extLst>
            </p:cNvPr>
            <p:cNvGrpSpPr/>
            <p:nvPr/>
          </p:nvGrpSpPr>
          <p:grpSpPr>
            <a:xfrm>
              <a:off x="9520075" y="2689510"/>
              <a:ext cx="1211389" cy="313979"/>
              <a:chOff x="9520076" y="2689510"/>
              <a:chExt cx="1211389" cy="313979"/>
            </a:xfrm>
          </p:grpSpPr>
          <p:grpSp>
            <p:nvGrpSpPr>
              <p:cNvPr id="162" name="Group 161">
                <a:extLst>
                  <a:ext uri="{FF2B5EF4-FFF2-40B4-BE49-F238E27FC236}">
                    <a16:creationId xmlns:a16="http://schemas.microsoft.com/office/drawing/2014/main" id="{6FBD8DE4-C082-48BC-B54E-23A81AEED9D8}"/>
                  </a:ext>
                </a:extLst>
              </p:cNvPr>
              <p:cNvGrpSpPr/>
              <p:nvPr/>
            </p:nvGrpSpPr>
            <p:grpSpPr>
              <a:xfrm>
                <a:off x="9520076" y="2689510"/>
                <a:ext cx="353463" cy="313979"/>
                <a:chOff x="8579522" y="2776608"/>
                <a:chExt cx="570138" cy="506450"/>
              </a:xfrm>
            </p:grpSpPr>
            <p:grpSp>
              <p:nvGrpSpPr>
                <p:cNvPr id="177" name="Group 176">
                  <a:extLst>
                    <a:ext uri="{FF2B5EF4-FFF2-40B4-BE49-F238E27FC236}">
                      <a16:creationId xmlns:a16="http://schemas.microsoft.com/office/drawing/2014/main" id="{1B88FBC4-D995-4F7A-99F8-DA187D07D273}"/>
                    </a:ext>
                  </a:extLst>
                </p:cNvPr>
                <p:cNvGrpSpPr/>
                <p:nvPr/>
              </p:nvGrpSpPr>
              <p:grpSpPr>
                <a:xfrm>
                  <a:off x="8640351" y="2855984"/>
                  <a:ext cx="466287" cy="347698"/>
                  <a:chOff x="8634504" y="2855984"/>
                  <a:chExt cx="466287" cy="347698"/>
                </a:xfrm>
              </p:grpSpPr>
              <p:grpSp>
                <p:nvGrpSpPr>
                  <p:cNvPr id="179" name="Group 178">
                    <a:extLst>
                      <a:ext uri="{FF2B5EF4-FFF2-40B4-BE49-F238E27FC236}">
                        <a16:creationId xmlns:a16="http://schemas.microsoft.com/office/drawing/2014/main" id="{63816DC5-0A17-4C6A-B00A-CABD1AEA2F26}"/>
                      </a:ext>
                    </a:extLst>
                  </p:cNvPr>
                  <p:cNvGrpSpPr/>
                  <p:nvPr/>
                </p:nvGrpSpPr>
                <p:grpSpPr>
                  <a:xfrm flipH="1">
                    <a:off x="8634504" y="2855984"/>
                    <a:ext cx="466287" cy="347698"/>
                    <a:chOff x="2052366" y="1575258"/>
                    <a:chExt cx="365871" cy="264555"/>
                  </a:xfrm>
                  <a:noFill/>
                </p:grpSpPr>
                <p:sp>
                  <p:nvSpPr>
                    <p:cNvPr id="181" name="Rectangle 9">
                      <a:extLst>
                        <a:ext uri="{FF2B5EF4-FFF2-40B4-BE49-F238E27FC236}">
                          <a16:creationId xmlns:a16="http://schemas.microsoft.com/office/drawing/2014/main" id="{0169BC07-0D60-452E-9CE0-97C25112D0F0}"/>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83" name="Line 10">
                      <a:extLst>
                        <a:ext uri="{FF2B5EF4-FFF2-40B4-BE49-F238E27FC236}">
                          <a16:creationId xmlns:a16="http://schemas.microsoft.com/office/drawing/2014/main" id="{1666933D-8A8F-40B8-893A-DFC6D7556DCB}"/>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80" name="Oval 179">
                    <a:extLst>
                      <a:ext uri="{FF2B5EF4-FFF2-40B4-BE49-F238E27FC236}">
                        <a16:creationId xmlns:a16="http://schemas.microsoft.com/office/drawing/2014/main" id="{B321FF71-2A99-4BE3-9571-67F27C5B7D77}"/>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8" name="Rectangle 177">
                  <a:extLst>
                    <a:ext uri="{FF2B5EF4-FFF2-40B4-BE49-F238E27FC236}">
                      <a16:creationId xmlns:a16="http://schemas.microsoft.com/office/drawing/2014/main" id="{22DDBA5D-499C-41A0-AFFC-E109204AD66F}"/>
                    </a:ext>
                  </a:extLst>
                </p:cNvPr>
                <p:cNvSpPr/>
                <p:nvPr/>
              </p:nvSpPr>
              <p:spPr>
                <a:xfrm>
                  <a:off x="8579522"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3" name="Group 162">
                <a:extLst>
                  <a:ext uri="{FF2B5EF4-FFF2-40B4-BE49-F238E27FC236}">
                    <a16:creationId xmlns:a16="http://schemas.microsoft.com/office/drawing/2014/main" id="{21D791A4-FAF4-465F-8875-DADF62995B98}"/>
                  </a:ext>
                </a:extLst>
              </p:cNvPr>
              <p:cNvGrpSpPr/>
              <p:nvPr/>
            </p:nvGrpSpPr>
            <p:grpSpPr>
              <a:xfrm>
                <a:off x="9940957" y="2689510"/>
                <a:ext cx="353463" cy="313979"/>
                <a:chOff x="8553451" y="2776608"/>
                <a:chExt cx="570138" cy="506450"/>
              </a:xfrm>
            </p:grpSpPr>
            <p:grpSp>
              <p:nvGrpSpPr>
                <p:cNvPr id="171" name="Group 170">
                  <a:extLst>
                    <a:ext uri="{FF2B5EF4-FFF2-40B4-BE49-F238E27FC236}">
                      <a16:creationId xmlns:a16="http://schemas.microsoft.com/office/drawing/2014/main" id="{52F03411-C1C4-45F9-8837-5C318CC4AF47}"/>
                    </a:ext>
                  </a:extLst>
                </p:cNvPr>
                <p:cNvGrpSpPr/>
                <p:nvPr/>
              </p:nvGrpSpPr>
              <p:grpSpPr>
                <a:xfrm>
                  <a:off x="8640349" y="2855984"/>
                  <a:ext cx="422418" cy="347698"/>
                  <a:chOff x="8634502" y="2855984"/>
                  <a:chExt cx="422418" cy="347698"/>
                </a:xfrm>
              </p:grpSpPr>
              <p:grpSp>
                <p:nvGrpSpPr>
                  <p:cNvPr id="173" name="Group 172">
                    <a:extLst>
                      <a:ext uri="{FF2B5EF4-FFF2-40B4-BE49-F238E27FC236}">
                        <a16:creationId xmlns:a16="http://schemas.microsoft.com/office/drawing/2014/main" id="{AF2E970A-C107-44FA-BE23-47A80E17607F}"/>
                      </a:ext>
                    </a:extLst>
                  </p:cNvPr>
                  <p:cNvGrpSpPr/>
                  <p:nvPr/>
                </p:nvGrpSpPr>
                <p:grpSpPr>
                  <a:xfrm flipH="1">
                    <a:off x="8634502" y="2855984"/>
                    <a:ext cx="422418" cy="347698"/>
                    <a:chOff x="2086788" y="1575258"/>
                    <a:chExt cx="331449" cy="264555"/>
                  </a:xfrm>
                  <a:noFill/>
                </p:grpSpPr>
                <p:sp>
                  <p:nvSpPr>
                    <p:cNvPr id="175" name="Rectangle 9">
                      <a:extLst>
                        <a:ext uri="{FF2B5EF4-FFF2-40B4-BE49-F238E27FC236}">
                          <a16:creationId xmlns:a16="http://schemas.microsoft.com/office/drawing/2014/main" id="{C6887CD5-8061-405B-A66E-AD7E59D78DF2}"/>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6" name="Line 10">
                      <a:extLst>
                        <a:ext uri="{FF2B5EF4-FFF2-40B4-BE49-F238E27FC236}">
                          <a16:creationId xmlns:a16="http://schemas.microsoft.com/office/drawing/2014/main" id="{FC176533-431A-4F16-A351-63EDBAA35E0B}"/>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74" name="Oval 173">
                    <a:extLst>
                      <a:ext uri="{FF2B5EF4-FFF2-40B4-BE49-F238E27FC236}">
                        <a16:creationId xmlns:a16="http://schemas.microsoft.com/office/drawing/2014/main" id="{7312180C-961B-4FF0-A3D0-B69D5D95D6D5}"/>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72" name="Rectangle 171">
                  <a:extLst>
                    <a:ext uri="{FF2B5EF4-FFF2-40B4-BE49-F238E27FC236}">
                      <a16:creationId xmlns:a16="http://schemas.microsoft.com/office/drawing/2014/main" id="{71E42253-2F23-4508-A1F9-5CDC5F42FD32}"/>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64" name="Group 163">
                <a:extLst>
                  <a:ext uri="{FF2B5EF4-FFF2-40B4-BE49-F238E27FC236}">
                    <a16:creationId xmlns:a16="http://schemas.microsoft.com/office/drawing/2014/main" id="{9749007E-E0F4-4BD2-AF99-597A81217601}"/>
                  </a:ext>
                </a:extLst>
              </p:cNvPr>
              <p:cNvGrpSpPr/>
              <p:nvPr/>
            </p:nvGrpSpPr>
            <p:grpSpPr>
              <a:xfrm>
                <a:off x="10378002" y="2689510"/>
                <a:ext cx="353463" cy="313979"/>
                <a:chOff x="8553451" y="2776608"/>
                <a:chExt cx="570138" cy="506450"/>
              </a:xfrm>
            </p:grpSpPr>
            <p:grpSp>
              <p:nvGrpSpPr>
                <p:cNvPr id="165" name="Group 164">
                  <a:extLst>
                    <a:ext uri="{FF2B5EF4-FFF2-40B4-BE49-F238E27FC236}">
                      <a16:creationId xmlns:a16="http://schemas.microsoft.com/office/drawing/2014/main" id="{F5AF1B16-54FE-42FA-9134-B4536875100A}"/>
                    </a:ext>
                  </a:extLst>
                </p:cNvPr>
                <p:cNvGrpSpPr/>
                <p:nvPr/>
              </p:nvGrpSpPr>
              <p:grpSpPr>
                <a:xfrm>
                  <a:off x="8640349" y="2855984"/>
                  <a:ext cx="422418" cy="347698"/>
                  <a:chOff x="8634502" y="2855984"/>
                  <a:chExt cx="422418" cy="347698"/>
                </a:xfrm>
              </p:grpSpPr>
              <p:grpSp>
                <p:nvGrpSpPr>
                  <p:cNvPr id="167" name="Group 166">
                    <a:extLst>
                      <a:ext uri="{FF2B5EF4-FFF2-40B4-BE49-F238E27FC236}">
                        <a16:creationId xmlns:a16="http://schemas.microsoft.com/office/drawing/2014/main" id="{2BDFFC61-5935-421E-900C-E38C7195903F}"/>
                      </a:ext>
                    </a:extLst>
                  </p:cNvPr>
                  <p:cNvGrpSpPr/>
                  <p:nvPr/>
                </p:nvGrpSpPr>
                <p:grpSpPr>
                  <a:xfrm flipH="1">
                    <a:off x="8634502" y="2855984"/>
                    <a:ext cx="422418" cy="347698"/>
                    <a:chOff x="2086788" y="1575258"/>
                    <a:chExt cx="331449" cy="264555"/>
                  </a:xfrm>
                  <a:noFill/>
                </p:grpSpPr>
                <p:sp>
                  <p:nvSpPr>
                    <p:cNvPr id="169" name="Rectangle 9">
                      <a:extLst>
                        <a:ext uri="{FF2B5EF4-FFF2-40B4-BE49-F238E27FC236}">
                          <a16:creationId xmlns:a16="http://schemas.microsoft.com/office/drawing/2014/main" id="{CBAE6595-FADD-44EF-8F40-6AAD2C884C45}"/>
                        </a:ext>
                      </a:extLst>
                    </p:cNvPr>
                    <p:cNvSpPr>
                      <a:spLocks noChangeArrowheads="1"/>
                    </p:cNvSpPr>
                    <p:nvPr/>
                  </p:nvSpPr>
                  <p:spPr bwMode="auto">
                    <a:xfrm>
                      <a:off x="2086788"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70" name="Line 10">
                      <a:extLst>
                        <a:ext uri="{FF2B5EF4-FFF2-40B4-BE49-F238E27FC236}">
                          <a16:creationId xmlns:a16="http://schemas.microsoft.com/office/drawing/2014/main" id="{CB51DF59-CE41-4559-86F1-D393E8AD3250}"/>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68" name="Oval 167">
                    <a:extLst>
                      <a:ext uri="{FF2B5EF4-FFF2-40B4-BE49-F238E27FC236}">
                        <a16:creationId xmlns:a16="http://schemas.microsoft.com/office/drawing/2014/main" id="{4A692F35-4618-4A65-A4D2-3DDD77D1E34C}"/>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66" name="Rectangle 165">
                  <a:extLst>
                    <a:ext uri="{FF2B5EF4-FFF2-40B4-BE49-F238E27FC236}">
                      <a16:creationId xmlns:a16="http://schemas.microsoft.com/office/drawing/2014/main" id="{19CB2BF3-6FB9-4F81-875E-EE06EF366387}"/>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nvGrpSpPr>
            <p:cNvPr id="118" name="Group 117">
              <a:extLst>
                <a:ext uri="{FF2B5EF4-FFF2-40B4-BE49-F238E27FC236}">
                  <a16:creationId xmlns:a16="http://schemas.microsoft.com/office/drawing/2014/main" id="{BDCED568-FC67-44A4-914F-175D0392DDEB}"/>
                </a:ext>
              </a:extLst>
            </p:cNvPr>
            <p:cNvGrpSpPr/>
            <p:nvPr/>
          </p:nvGrpSpPr>
          <p:grpSpPr>
            <a:xfrm>
              <a:off x="9765795" y="2306620"/>
              <a:ext cx="747147" cy="313979"/>
              <a:chOff x="9861456" y="2306620"/>
              <a:chExt cx="747147" cy="313979"/>
            </a:xfrm>
          </p:grpSpPr>
          <p:grpSp>
            <p:nvGrpSpPr>
              <p:cNvPr id="124" name="Group 123">
                <a:extLst>
                  <a:ext uri="{FF2B5EF4-FFF2-40B4-BE49-F238E27FC236}">
                    <a16:creationId xmlns:a16="http://schemas.microsoft.com/office/drawing/2014/main" id="{FAA48DD2-7AD0-43B8-8A7F-327F6B8D36C2}"/>
                  </a:ext>
                </a:extLst>
              </p:cNvPr>
              <p:cNvGrpSpPr/>
              <p:nvPr/>
            </p:nvGrpSpPr>
            <p:grpSpPr>
              <a:xfrm>
                <a:off x="9861456" y="2306620"/>
                <a:ext cx="353463" cy="313979"/>
                <a:chOff x="8623391" y="2776608"/>
                <a:chExt cx="570138" cy="506450"/>
              </a:xfrm>
            </p:grpSpPr>
            <p:grpSp>
              <p:nvGrpSpPr>
                <p:cNvPr id="156" name="Group 155">
                  <a:extLst>
                    <a:ext uri="{FF2B5EF4-FFF2-40B4-BE49-F238E27FC236}">
                      <a16:creationId xmlns:a16="http://schemas.microsoft.com/office/drawing/2014/main" id="{C5BF8515-0F6E-4BA4-B402-605C8227472D}"/>
                    </a:ext>
                  </a:extLst>
                </p:cNvPr>
                <p:cNvGrpSpPr/>
                <p:nvPr/>
              </p:nvGrpSpPr>
              <p:grpSpPr>
                <a:xfrm>
                  <a:off x="8640346" y="2855984"/>
                  <a:ext cx="396348" cy="347698"/>
                  <a:chOff x="8634499" y="2855984"/>
                  <a:chExt cx="396348" cy="347698"/>
                </a:xfrm>
              </p:grpSpPr>
              <p:grpSp>
                <p:nvGrpSpPr>
                  <p:cNvPr id="158" name="Group 157">
                    <a:extLst>
                      <a:ext uri="{FF2B5EF4-FFF2-40B4-BE49-F238E27FC236}">
                        <a16:creationId xmlns:a16="http://schemas.microsoft.com/office/drawing/2014/main" id="{D4A8826A-759C-4CF7-91DB-A11F0EA43B6D}"/>
                      </a:ext>
                    </a:extLst>
                  </p:cNvPr>
                  <p:cNvGrpSpPr/>
                  <p:nvPr/>
                </p:nvGrpSpPr>
                <p:grpSpPr>
                  <a:xfrm flipH="1">
                    <a:off x="8634499" y="2855984"/>
                    <a:ext cx="396348" cy="347698"/>
                    <a:chOff x="2107244" y="1575258"/>
                    <a:chExt cx="310993" cy="264555"/>
                  </a:xfrm>
                  <a:noFill/>
                </p:grpSpPr>
                <p:sp>
                  <p:nvSpPr>
                    <p:cNvPr id="160" name="Rectangle 9">
                      <a:extLst>
                        <a:ext uri="{FF2B5EF4-FFF2-40B4-BE49-F238E27FC236}">
                          <a16:creationId xmlns:a16="http://schemas.microsoft.com/office/drawing/2014/main" id="{7246F1B4-5017-4F1E-A5D0-5CF784F22F84}"/>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61" name="Line 10">
                      <a:extLst>
                        <a:ext uri="{FF2B5EF4-FFF2-40B4-BE49-F238E27FC236}">
                          <a16:creationId xmlns:a16="http://schemas.microsoft.com/office/drawing/2014/main" id="{05F3482D-C9D9-4562-8100-D0030A8D78A9}"/>
                        </a:ext>
                      </a:extLst>
                    </p:cNvPr>
                    <p:cNvSpPr>
                      <a:spLocks noChangeShapeType="1"/>
                    </p:cNvSpPr>
                    <p:nvPr/>
                  </p:nvSpPr>
                  <p:spPr bwMode="auto">
                    <a:xfrm flipH="1">
                      <a:off x="2107244" y="1651824"/>
                      <a:ext cx="310993"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9" name="Oval 158">
                    <a:extLst>
                      <a:ext uri="{FF2B5EF4-FFF2-40B4-BE49-F238E27FC236}">
                        <a16:creationId xmlns:a16="http://schemas.microsoft.com/office/drawing/2014/main" id="{B54EE431-FD0B-48E8-9832-D81FF988A01E}"/>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57" name="Rectangle 156">
                  <a:extLst>
                    <a:ext uri="{FF2B5EF4-FFF2-40B4-BE49-F238E27FC236}">
                      <a16:creationId xmlns:a16="http://schemas.microsoft.com/office/drawing/2014/main" id="{AD0D518A-008C-4DFE-AA0B-C3E46F62C9B1}"/>
                    </a:ext>
                  </a:extLst>
                </p:cNvPr>
                <p:cNvSpPr/>
                <p:nvPr/>
              </p:nvSpPr>
              <p:spPr>
                <a:xfrm>
                  <a:off x="862339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133" name="Group 132">
                <a:extLst>
                  <a:ext uri="{FF2B5EF4-FFF2-40B4-BE49-F238E27FC236}">
                    <a16:creationId xmlns:a16="http://schemas.microsoft.com/office/drawing/2014/main" id="{B477C309-A2BC-4E91-ACC1-1AF3E30F69EC}"/>
                  </a:ext>
                </a:extLst>
              </p:cNvPr>
              <p:cNvGrpSpPr/>
              <p:nvPr/>
            </p:nvGrpSpPr>
            <p:grpSpPr>
              <a:xfrm>
                <a:off x="10255140" y="2306620"/>
                <a:ext cx="353463" cy="313979"/>
                <a:chOff x="8553451" y="2776608"/>
                <a:chExt cx="570138" cy="506450"/>
              </a:xfrm>
            </p:grpSpPr>
            <p:grpSp>
              <p:nvGrpSpPr>
                <p:cNvPr id="134" name="Group 133">
                  <a:extLst>
                    <a:ext uri="{FF2B5EF4-FFF2-40B4-BE49-F238E27FC236}">
                      <a16:creationId xmlns:a16="http://schemas.microsoft.com/office/drawing/2014/main" id="{C0973DD2-960E-49F0-AB64-4F697C99EABF}"/>
                    </a:ext>
                  </a:extLst>
                </p:cNvPr>
                <p:cNvGrpSpPr/>
                <p:nvPr/>
              </p:nvGrpSpPr>
              <p:grpSpPr>
                <a:xfrm>
                  <a:off x="8666420" y="2855984"/>
                  <a:ext cx="440218" cy="347698"/>
                  <a:chOff x="8660573" y="2855984"/>
                  <a:chExt cx="440218" cy="347698"/>
                </a:xfrm>
              </p:grpSpPr>
              <p:grpSp>
                <p:nvGrpSpPr>
                  <p:cNvPr id="137" name="Group 136">
                    <a:extLst>
                      <a:ext uri="{FF2B5EF4-FFF2-40B4-BE49-F238E27FC236}">
                        <a16:creationId xmlns:a16="http://schemas.microsoft.com/office/drawing/2014/main" id="{7D82737E-E6D2-4612-A28D-B93FC49BB3DB}"/>
                      </a:ext>
                    </a:extLst>
                  </p:cNvPr>
                  <p:cNvGrpSpPr/>
                  <p:nvPr/>
                </p:nvGrpSpPr>
                <p:grpSpPr>
                  <a:xfrm flipH="1">
                    <a:off x="8660573" y="2855984"/>
                    <a:ext cx="440218" cy="347698"/>
                    <a:chOff x="2052366" y="1575258"/>
                    <a:chExt cx="345416" cy="264555"/>
                  </a:xfrm>
                  <a:noFill/>
                </p:grpSpPr>
                <p:sp>
                  <p:nvSpPr>
                    <p:cNvPr id="154" name="Rectangle 9">
                      <a:extLst>
                        <a:ext uri="{FF2B5EF4-FFF2-40B4-BE49-F238E27FC236}">
                          <a16:creationId xmlns:a16="http://schemas.microsoft.com/office/drawing/2014/main" id="{951B7ABB-7592-4B24-978D-98B916480024}"/>
                        </a:ext>
                      </a:extLst>
                    </p:cNvPr>
                    <p:cNvSpPr>
                      <a:spLocks noChangeArrowheads="1"/>
                    </p:cNvSpPr>
                    <p:nvPr/>
                  </p:nvSpPr>
                  <p:spPr bwMode="auto">
                    <a:xfrm>
                      <a:off x="2086789"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sp>
                  <p:nvSpPr>
                    <p:cNvPr id="155" name="Line 10">
                      <a:extLst>
                        <a:ext uri="{FF2B5EF4-FFF2-40B4-BE49-F238E27FC236}">
                          <a16:creationId xmlns:a16="http://schemas.microsoft.com/office/drawing/2014/main" id="{CC950EFC-10FE-492B-810E-E261A13333AC}"/>
                        </a:ext>
                      </a:extLst>
                    </p:cNvPr>
                    <p:cNvSpPr>
                      <a:spLocks noChangeShapeType="1"/>
                    </p:cNvSpPr>
                    <p:nvPr/>
                  </p:nvSpPr>
                  <p:spPr bwMode="auto">
                    <a:xfrm flipH="1">
                      <a:off x="2052366" y="1651824"/>
                      <a:ext cx="310994" cy="0"/>
                    </a:xfrm>
                    <a:prstGeom prst="line">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153" name="Oval 152">
                    <a:extLst>
                      <a:ext uri="{FF2B5EF4-FFF2-40B4-BE49-F238E27FC236}">
                        <a16:creationId xmlns:a16="http://schemas.microsoft.com/office/drawing/2014/main" id="{469F0754-417B-492C-955F-89F50B82F9FB}"/>
                      </a:ext>
                    </a:extLst>
                  </p:cNvPr>
                  <p:cNvSpPr/>
                  <p:nvPr/>
                </p:nvSpPr>
                <p:spPr bwMode="auto">
                  <a:xfrm flipH="1">
                    <a:off x="8970021" y="2886858"/>
                    <a:ext cx="32258" cy="32258"/>
                  </a:xfrm>
                  <a:prstGeom prst="ellipse">
                    <a:avLst/>
                  </a:prstGeom>
                  <a:solidFill>
                    <a:srgbClr val="50E6FF"/>
                  </a:solidFill>
                  <a:ln w="12700" cap="rnd">
                    <a:no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135" name="Rectangle 134">
                  <a:extLst>
                    <a:ext uri="{FF2B5EF4-FFF2-40B4-BE49-F238E27FC236}">
                      <a16:creationId xmlns:a16="http://schemas.microsoft.com/office/drawing/2014/main" id="{697D9F0D-F4D3-4EF2-BF09-A8B39535F748}"/>
                    </a:ext>
                  </a:extLst>
                </p:cNvPr>
                <p:cNvSpPr/>
                <p:nvPr/>
              </p:nvSpPr>
              <p:spPr>
                <a:xfrm>
                  <a:off x="8553451" y="2776608"/>
                  <a:ext cx="570138" cy="50645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endParaRPr>
                </a:p>
              </p:txBody>
            </p:sp>
          </p:grpSp>
        </p:grpSp>
      </p:grpSp>
      <p:sp>
        <p:nvSpPr>
          <p:cNvPr id="197" name="TextBox 196">
            <a:extLst>
              <a:ext uri="{FF2B5EF4-FFF2-40B4-BE49-F238E27FC236}">
                <a16:creationId xmlns:a16="http://schemas.microsoft.com/office/drawing/2014/main" id="{86E32D30-7D83-47EC-B75F-5CE2609241A9}"/>
              </a:ext>
            </a:extLst>
          </p:cNvPr>
          <p:cNvSpPr txBox="1"/>
          <p:nvPr/>
        </p:nvSpPr>
        <p:spPr>
          <a:xfrm>
            <a:off x="9207871" y="3880506"/>
            <a:ext cx="1272997" cy="215444"/>
          </a:xfrm>
          <a:prstGeom prst="rect">
            <a:avLst/>
          </a:prstGeom>
          <a:noFill/>
          <a:ln>
            <a:noFill/>
          </a:ln>
          <a:effectLst/>
        </p:spPr>
        <p:style>
          <a:lnRef idx="2">
            <a:schemeClr val="accent2">
              <a:shade val="50000"/>
            </a:schemeClr>
          </a:lnRef>
          <a:fillRef idx="1">
            <a:schemeClr val="accent2"/>
          </a:fillRef>
          <a:effectRef idx="0">
            <a:schemeClr val="accent2"/>
          </a:effectRef>
          <a:fontRef idx="minor">
            <a:schemeClr val="lt1"/>
          </a:fontRef>
        </p:style>
        <p:txBody>
          <a:bodyPr wrap="square" tIns="45720" rtlCol="0" anchor="t">
            <a:spAutoFit/>
          </a:bodyPr>
          <a:lstStyle>
            <a:defPPr>
              <a:defRPr lang="en-US"/>
            </a:defPPr>
            <a:lvl1pPr marR="0" lvl="0" indent="0" algn="ctr" defTabSz="457200" fontAlgn="auto">
              <a:lnSpc>
                <a:spcPct val="100000"/>
              </a:lnSpc>
              <a:spcBef>
                <a:spcPts val="0"/>
              </a:spcBef>
              <a:spcAft>
                <a:spcPts val="0"/>
              </a:spcAft>
              <a:buClrTx/>
              <a:buSzTx/>
              <a:buFontTx/>
              <a:buNone/>
              <a:tabLst/>
              <a:defRPr kumimoji="0" sz="900" b="1" i="0" u="none" strike="noStrike" cap="none" spc="0" normalizeH="0" baseline="0">
                <a:ln>
                  <a:noFill/>
                </a:ln>
                <a:solidFill>
                  <a:srgbClr val="0078D7"/>
                </a:solidFill>
                <a:effectLst/>
                <a:uLnTx/>
                <a:uFillTx/>
                <a:latin typeface="Segoe UI Semibold" panose="020B0502040204020203" pitchFamily="34"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78D7"/>
                </a:solidFill>
                <a:effectLst/>
                <a:uLnTx/>
                <a:uFillTx/>
                <a:ea typeface="+mn-ea"/>
                <a:cs typeface="Segoe UI Semibold" panose="020B0502040204020203" pitchFamily="34" charset="0"/>
              </a:rPr>
              <a:t>App Deploy</a:t>
            </a:r>
          </a:p>
        </p:txBody>
      </p:sp>
      <p:cxnSp>
        <p:nvCxnSpPr>
          <p:cNvPr id="201" name="Connector: Elbow 351">
            <a:extLst>
              <a:ext uri="{FF2B5EF4-FFF2-40B4-BE49-F238E27FC236}">
                <a16:creationId xmlns:a16="http://schemas.microsoft.com/office/drawing/2014/main" id="{0AF17D63-8111-4F14-9BC1-9BE2DA2AB25E}"/>
              </a:ext>
            </a:extLst>
          </p:cNvPr>
          <p:cNvCxnSpPr>
            <a:cxnSpLocks/>
          </p:cNvCxnSpPr>
          <p:nvPr/>
        </p:nvCxnSpPr>
        <p:spPr>
          <a:xfrm rot="10800000" flipV="1">
            <a:off x="9600592" y="4435138"/>
            <a:ext cx="12700" cy="675442"/>
          </a:xfrm>
          <a:prstGeom prst="bentConnector3">
            <a:avLst>
              <a:gd name="adj1" fmla="val 1420063"/>
            </a:avLst>
          </a:prstGeom>
          <a:noFill/>
          <a:ln w="9525" cap="flat" cmpd="sng" algn="ctr">
            <a:solidFill>
              <a:schemeClr val="tx1"/>
            </a:solidFill>
            <a:prstDash val="solid"/>
            <a:headEnd type="none"/>
            <a:tailEnd type="none"/>
          </a:ln>
          <a:effectLst/>
        </p:spPr>
      </p:cxnSp>
      <p:cxnSp>
        <p:nvCxnSpPr>
          <p:cNvPr id="202" name="Straight Arrow Connector 201">
            <a:extLst>
              <a:ext uri="{FF2B5EF4-FFF2-40B4-BE49-F238E27FC236}">
                <a16:creationId xmlns:a16="http://schemas.microsoft.com/office/drawing/2014/main" id="{B0A67D15-C05E-4990-8523-6F42FBEA8421}"/>
              </a:ext>
            </a:extLst>
          </p:cNvPr>
          <p:cNvCxnSpPr>
            <a:cxnSpLocks/>
          </p:cNvCxnSpPr>
          <p:nvPr/>
        </p:nvCxnSpPr>
        <p:spPr>
          <a:xfrm>
            <a:off x="9271802" y="4766496"/>
            <a:ext cx="142853" cy="1"/>
          </a:xfrm>
          <a:prstGeom prst="straightConnector1">
            <a:avLst/>
          </a:prstGeom>
          <a:noFill/>
          <a:ln w="9525" cap="flat" cmpd="sng" algn="ctr">
            <a:solidFill>
              <a:schemeClr val="tx1"/>
            </a:solidFill>
            <a:prstDash val="solid"/>
            <a:headEnd type="none"/>
            <a:tailEnd type="triangle"/>
          </a:ln>
          <a:effectLst/>
        </p:spPr>
      </p:cxnSp>
      <p:pic>
        <p:nvPicPr>
          <p:cNvPr id="199" name="Picture 198">
            <a:extLst>
              <a:ext uri="{FF2B5EF4-FFF2-40B4-BE49-F238E27FC236}">
                <a16:creationId xmlns:a16="http://schemas.microsoft.com/office/drawing/2014/main" id="{FCFED9E3-AB18-4FA7-AB3C-1805CFDEB07B}"/>
              </a:ext>
            </a:extLst>
          </p:cNvPr>
          <p:cNvPicPr>
            <a:picLocks noChangeAspect="1"/>
          </p:cNvPicPr>
          <p:nvPr/>
        </p:nvPicPr>
        <p:blipFill>
          <a:blip r:embed="rId15"/>
          <a:stretch>
            <a:fillRect/>
          </a:stretch>
        </p:blipFill>
        <p:spPr>
          <a:xfrm>
            <a:off x="9830007" y="238703"/>
            <a:ext cx="2033529" cy="570496"/>
          </a:xfrm>
          <a:prstGeom prst="rect">
            <a:avLst/>
          </a:prstGeom>
        </p:spPr>
      </p:pic>
    </p:spTree>
    <p:extLst>
      <p:ext uri="{BB962C8B-B14F-4D97-AF65-F5344CB8AC3E}">
        <p14:creationId xmlns:p14="http://schemas.microsoft.com/office/powerpoint/2010/main" val="11573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B3F0-C6E8-4B45-BF0D-A821BECF14F2}"/>
              </a:ext>
            </a:extLst>
          </p:cNvPr>
          <p:cNvSpPr>
            <a:spLocks noGrp="1"/>
          </p:cNvSpPr>
          <p:nvPr>
            <p:ph type="title" idx="4294967295"/>
          </p:nvPr>
        </p:nvSpPr>
        <p:spPr>
          <a:xfrm>
            <a:off x="310478" y="109241"/>
            <a:ext cx="11655425" cy="608093"/>
          </a:xfrm>
        </p:spPr>
        <p:txBody>
          <a:bodyPr vert="horz" lIns="91440" tIns="45720" rIns="91440" bIns="45720" rtlCol="0" anchor="t">
            <a:normAutofit/>
          </a:bodyPr>
          <a:lstStyle/>
          <a:p>
            <a:r>
              <a:rPr lang="en-US" sz="2800" b="1" dirty="0">
                <a:solidFill>
                  <a:srgbClr val="000000"/>
                </a:solidFill>
                <a:latin typeface="Segoe UI Semibold" panose="020B0502040204020203" pitchFamily="34" charset="0"/>
                <a:cs typeface="Segoe UI Semibold" panose="020B0502040204020203" pitchFamily="34" charset="0"/>
              </a:rPr>
              <a:t>Deep into the Architecture of Big Data Clusters</a:t>
            </a:r>
          </a:p>
        </p:txBody>
      </p:sp>
      <p:grpSp>
        <p:nvGrpSpPr>
          <p:cNvPr id="24" name="Group 23">
            <a:extLst>
              <a:ext uri="{FF2B5EF4-FFF2-40B4-BE49-F238E27FC236}">
                <a16:creationId xmlns:a16="http://schemas.microsoft.com/office/drawing/2014/main" id="{C15504BB-55FB-6D44-9A40-CE8EC6D29A61}"/>
              </a:ext>
            </a:extLst>
          </p:cNvPr>
          <p:cNvGrpSpPr/>
          <p:nvPr/>
        </p:nvGrpSpPr>
        <p:grpSpPr>
          <a:xfrm>
            <a:off x="2121895" y="1668010"/>
            <a:ext cx="9717457" cy="3656722"/>
            <a:chOff x="2207623" y="1668010"/>
            <a:chExt cx="9717457" cy="3679346"/>
          </a:xfrm>
        </p:grpSpPr>
        <p:sp>
          <p:nvSpPr>
            <p:cNvPr id="358" name="Rectangle 357">
              <a:extLst>
                <a:ext uri="{FF2B5EF4-FFF2-40B4-BE49-F238E27FC236}">
                  <a16:creationId xmlns:a16="http://schemas.microsoft.com/office/drawing/2014/main" id="{CD7CA6D3-F28E-6C4F-8710-4F89B59F298E}"/>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171" name="TextBox 170">
              <a:extLst>
                <a:ext uri="{FF2B5EF4-FFF2-40B4-BE49-F238E27FC236}">
                  <a16:creationId xmlns:a16="http://schemas.microsoft.com/office/drawing/2014/main" id="{8D8A9E50-8E89-4463-9A06-114F5E9AC68D}"/>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t>Cluster</a:t>
              </a:r>
            </a:p>
          </p:txBody>
        </p:sp>
      </p:grpSp>
      <p:cxnSp>
        <p:nvCxnSpPr>
          <p:cNvPr id="13" name="Straight Arrow Connector 12">
            <a:extLst>
              <a:ext uri="{FF2B5EF4-FFF2-40B4-BE49-F238E27FC236}">
                <a16:creationId xmlns:a16="http://schemas.microsoft.com/office/drawing/2014/main" id="{5B1FE8DC-0528-4919-B74D-E53AA4CDFF23}"/>
              </a:ext>
            </a:extLst>
          </p:cNvPr>
          <p:cNvCxnSpPr>
            <a:cxnSpLocks/>
          </p:cNvCxnSpPr>
          <p:nvPr/>
        </p:nvCxnSpPr>
        <p:spPr>
          <a:xfrm>
            <a:off x="8021437" y="231974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70" name="Rectangle 369">
            <a:extLst>
              <a:ext uri="{FF2B5EF4-FFF2-40B4-BE49-F238E27FC236}">
                <a16:creationId xmlns:a16="http://schemas.microsoft.com/office/drawing/2014/main" id="{83F84B8E-3B50-C547-8BBB-522B1D0BF60A}"/>
              </a:ext>
            </a:extLst>
          </p:cNvPr>
          <p:cNvSpPr/>
          <p:nvPr/>
        </p:nvSpPr>
        <p:spPr>
          <a:xfrm>
            <a:off x="2337698" y="2552611"/>
            <a:ext cx="8013005"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Compute pool</a:t>
            </a:r>
          </a:p>
        </p:txBody>
      </p:sp>
      <p:sp>
        <p:nvSpPr>
          <p:cNvPr id="176" name="Rectangle 175">
            <a:extLst>
              <a:ext uri="{FF2B5EF4-FFF2-40B4-BE49-F238E27FC236}">
                <a16:creationId xmlns:a16="http://schemas.microsoft.com/office/drawing/2014/main" id="{24CAFD6D-9677-4A43-BFB9-F66AD8A0F2C8}"/>
              </a:ext>
            </a:extLst>
          </p:cNvPr>
          <p:cNvSpPr/>
          <p:nvPr/>
        </p:nvSpPr>
        <p:spPr>
          <a:xfrm>
            <a:off x="6035667" y="282817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77" name="Rectangle 176">
            <a:extLst>
              <a:ext uri="{FF2B5EF4-FFF2-40B4-BE49-F238E27FC236}">
                <a16:creationId xmlns:a16="http://schemas.microsoft.com/office/drawing/2014/main" id="{C6D412FC-B60A-4C64-A9AC-1B69BD6D09B5}"/>
              </a:ext>
            </a:extLst>
          </p:cNvPr>
          <p:cNvSpPr/>
          <p:nvPr/>
        </p:nvSpPr>
        <p:spPr>
          <a:xfrm>
            <a:off x="7402912" y="282817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78" name="Rectangle 177">
            <a:extLst>
              <a:ext uri="{FF2B5EF4-FFF2-40B4-BE49-F238E27FC236}">
                <a16:creationId xmlns:a16="http://schemas.microsoft.com/office/drawing/2014/main" id="{9A7168CA-422D-45FB-BE5B-455C7C547498}"/>
              </a:ext>
            </a:extLst>
          </p:cNvPr>
          <p:cNvSpPr/>
          <p:nvPr/>
        </p:nvSpPr>
        <p:spPr>
          <a:xfrm>
            <a:off x="9069342" y="282817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79" name="Rectangle 178">
            <a:extLst>
              <a:ext uri="{FF2B5EF4-FFF2-40B4-BE49-F238E27FC236}">
                <a16:creationId xmlns:a16="http://schemas.microsoft.com/office/drawing/2014/main" id="{BE9E4212-8ABB-460D-B29A-A98FC38E127B}"/>
              </a:ext>
            </a:extLst>
          </p:cNvPr>
          <p:cNvSpPr/>
          <p:nvPr/>
        </p:nvSpPr>
        <p:spPr>
          <a:xfrm>
            <a:off x="8750194" y="289742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cs typeface="Segoe UI Semibold" panose="020B0502040204020203" pitchFamily="34" charset="0"/>
              </a:rPr>
              <a:t>…</a:t>
            </a:r>
          </a:p>
        </p:txBody>
      </p:sp>
      <p:cxnSp>
        <p:nvCxnSpPr>
          <p:cNvPr id="37" name="Straight Connector 36">
            <a:extLst>
              <a:ext uri="{FF2B5EF4-FFF2-40B4-BE49-F238E27FC236}">
                <a16:creationId xmlns:a16="http://schemas.microsoft.com/office/drawing/2014/main" id="{672E99E8-03BF-4768-9763-5F93EB31AB24}"/>
              </a:ext>
            </a:extLst>
          </p:cNvPr>
          <p:cNvCxnSpPr>
            <a:cxnSpLocks/>
          </p:cNvCxnSpPr>
          <p:nvPr/>
        </p:nvCxnSpPr>
        <p:spPr>
          <a:xfrm>
            <a:off x="7978062" y="3218839"/>
            <a:ext cx="0" cy="529019"/>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89DC9FD9-105B-4316-94A7-BDB88592F37C}"/>
              </a:ext>
            </a:extLst>
          </p:cNvPr>
          <p:cNvSpPr/>
          <p:nvPr/>
        </p:nvSpPr>
        <p:spPr>
          <a:xfrm>
            <a:off x="2444880"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grpSp>
        <p:nvGrpSpPr>
          <p:cNvPr id="44" name="Group 43">
            <a:extLst>
              <a:ext uri="{FF2B5EF4-FFF2-40B4-BE49-F238E27FC236}">
                <a16:creationId xmlns:a16="http://schemas.microsoft.com/office/drawing/2014/main" id="{C0B88CBD-5512-479C-B733-1723750AA82D}"/>
              </a:ext>
            </a:extLst>
          </p:cNvPr>
          <p:cNvGrpSpPr/>
          <p:nvPr/>
        </p:nvGrpSpPr>
        <p:grpSpPr>
          <a:xfrm>
            <a:off x="284612" y="2279235"/>
            <a:ext cx="1618588" cy="1075205"/>
            <a:chOff x="370340" y="3924085"/>
            <a:chExt cx="1618588" cy="1075205"/>
          </a:xfrm>
        </p:grpSpPr>
        <p:sp>
          <p:nvSpPr>
            <p:cNvPr id="378" name="Rectangle 377">
              <a:extLst>
                <a:ext uri="{FF2B5EF4-FFF2-40B4-BE49-F238E27FC236}">
                  <a16:creationId xmlns:a16="http://schemas.microsoft.com/office/drawing/2014/main" id="{26DAA9E4-FAB4-0A44-9035-DB460FC7AFED}"/>
                </a:ext>
              </a:extLst>
            </p:cNvPr>
            <p:cNvSpPr/>
            <p:nvPr/>
          </p:nvSpPr>
          <p:spPr>
            <a:xfrm>
              <a:off x="446314" y="4187440"/>
              <a:ext cx="1542614" cy="811850"/>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endParaRPr lang="en-US" sz="1200" dirty="0">
                <a:solidFill>
                  <a:schemeClr val="tx2"/>
                </a:solidFill>
                <a:latin typeface="Segoe UI" panose="020B0502040204020203" pitchFamily="34" charset="0"/>
                <a:cs typeface="Segoe UI" panose="020B0502040204020203" pitchFamily="34" charset="0"/>
              </a:endParaRPr>
            </a:p>
          </p:txBody>
        </p:sp>
        <p:sp>
          <p:nvSpPr>
            <p:cNvPr id="130" name="TextBox 129">
              <a:extLst>
                <a:ext uri="{FF2B5EF4-FFF2-40B4-BE49-F238E27FC236}">
                  <a16:creationId xmlns:a16="http://schemas.microsoft.com/office/drawing/2014/main" id="{7C46B434-30D1-4547-B4A6-CAF0CEB9F8A1}"/>
                </a:ext>
              </a:extLst>
            </p:cNvPr>
            <p:cNvSpPr txBox="1"/>
            <p:nvPr/>
          </p:nvSpPr>
          <p:spPr>
            <a:xfrm>
              <a:off x="370340" y="3924085"/>
              <a:ext cx="1613999"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000" dirty="0"/>
                <a:t>External data sources</a:t>
              </a:r>
            </a:p>
          </p:txBody>
        </p:sp>
        <p:pic>
          <p:nvPicPr>
            <p:cNvPr id="16" name="Picture 15">
              <a:extLst>
                <a:ext uri="{FF2B5EF4-FFF2-40B4-BE49-F238E27FC236}">
                  <a16:creationId xmlns:a16="http://schemas.microsoft.com/office/drawing/2014/main" id="{BA283E28-207B-4F29-A869-50C56DFE3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42" y="4686332"/>
              <a:ext cx="653815" cy="177602"/>
            </a:xfrm>
            <a:prstGeom prst="rect">
              <a:avLst/>
            </a:prstGeom>
          </p:spPr>
        </p:pic>
        <p:pic>
          <p:nvPicPr>
            <p:cNvPr id="18" name="Picture 17">
              <a:extLst>
                <a:ext uri="{FF2B5EF4-FFF2-40B4-BE49-F238E27FC236}">
                  <a16:creationId xmlns:a16="http://schemas.microsoft.com/office/drawing/2014/main" id="{79FFACEE-9020-46F6-8ED1-9402CB42F2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930" y="4377334"/>
              <a:ext cx="488117" cy="112526"/>
            </a:xfrm>
            <a:prstGeom prst="rect">
              <a:avLst/>
            </a:prstGeom>
          </p:spPr>
        </p:pic>
        <p:pic>
          <p:nvPicPr>
            <p:cNvPr id="21" name="Picture 20">
              <a:extLst>
                <a:ext uri="{FF2B5EF4-FFF2-40B4-BE49-F238E27FC236}">
                  <a16:creationId xmlns:a16="http://schemas.microsoft.com/office/drawing/2014/main" id="{D80B2BB8-C926-4C5F-8542-983C8CA00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3686" y="4738698"/>
              <a:ext cx="585535" cy="83017"/>
            </a:xfrm>
            <a:prstGeom prst="rect">
              <a:avLst/>
            </a:prstGeom>
          </p:spPr>
        </p:pic>
        <p:pic>
          <p:nvPicPr>
            <p:cNvPr id="29" name="Picture 28">
              <a:extLst>
                <a:ext uri="{FF2B5EF4-FFF2-40B4-BE49-F238E27FC236}">
                  <a16:creationId xmlns:a16="http://schemas.microsoft.com/office/drawing/2014/main" id="{3F690E81-88FC-43A4-AB7A-BFA86C18B2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913" y="4257906"/>
              <a:ext cx="678953" cy="342792"/>
            </a:xfrm>
            <a:prstGeom prst="rect">
              <a:avLst/>
            </a:prstGeom>
          </p:spPr>
        </p:pic>
      </p:grpSp>
      <p:grpSp>
        <p:nvGrpSpPr>
          <p:cNvPr id="22" name="Group 21">
            <a:extLst>
              <a:ext uri="{FF2B5EF4-FFF2-40B4-BE49-F238E27FC236}">
                <a16:creationId xmlns:a16="http://schemas.microsoft.com/office/drawing/2014/main" id="{ED019FB9-EE28-D74D-86B4-38FA07D173EC}"/>
              </a:ext>
            </a:extLst>
          </p:cNvPr>
          <p:cNvGrpSpPr/>
          <p:nvPr/>
        </p:nvGrpSpPr>
        <p:grpSpPr>
          <a:xfrm>
            <a:off x="562325" y="3364774"/>
            <a:ext cx="3157593" cy="1853193"/>
            <a:chOff x="648053" y="3364774"/>
            <a:chExt cx="3157593" cy="1853193"/>
          </a:xfrm>
        </p:grpSpPr>
        <p:grpSp>
          <p:nvGrpSpPr>
            <p:cNvPr id="20" name="Group 19">
              <a:extLst>
                <a:ext uri="{FF2B5EF4-FFF2-40B4-BE49-F238E27FC236}">
                  <a16:creationId xmlns:a16="http://schemas.microsoft.com/office/drawing/2014/main" id="{01180750-AC36-E14C-B8A7-DA58F9BBDA72}"/>
                </a:ext>
              </a:extLst>
            </p:cNvPr>
            <p:cNvGrpSpPr/>
            <p:nvPr/>
          </p:nvGrpSpPr>
          <p:grpSpPr>
            <a:xfrm>
              <a:off x="648053" y="3364774"/>
              <a:ext cx="3157593" cy="1853193"/>
              <a:chOff x="648053" y="3364774"/>
              <a:chExt cx="3157593" cy="1853193"/>
            </a:xfrm>
          </p:grpSpPr>
          <p:sp>
            <p:nvSpPr>
              <p:cNvPr id="9" name="Freeform 8">
                <a:extLst>
                  <a:ext uri="{FF2B5EF4-FFF2-40B4-BE49-F238E27FC236}">
                    <a16:creationId xmlns:a16="http://schemas.microsoft.com/office/drawing/2014/main" id="{FD085326-2DEC-E142-A618-125D1ACD16F8}"/>
                  </a:ext>
                </a:extLst>
              </p:cNvPr>
              <p:cNvSpPr/>
              <p:nvPr/>
            </p:nvSpPr>
            <p:spPr bwMode="auto">
              <a:xfrm>
                <a:off x="1175657" y="3364774"/>
                <a:ext cx="2629989" cy="914400"/>
              </a:xfrm>
              <a:custGeom>
                <a:avLst/>
                <a:gdLst>
                  <a:gd name="connsiteX0" fmla="*/ 2629989 w 2629989"/>
                  <a:gd name="connsiteY0" fmla="*/ 914400 h 914400"/>
                  <a:gd name="connsiteX1" fmla="*/ 0 w 2629989"/>
                  <a:gd name="connsiteY1" fmla="*/ 914400 h 914400"/>
                  <a:gd name="connsiteX2" fmla="*/ 0 w 2629989"/>
                  <a:gd name="connsiteY2" fmla="*/ 0 h 914400"/>
                </a:gdLst>
                <a:ahLst/>
                <a:cxnLst>
                  <a:cxn ang="0">
                    <a:pos x="connsiteX0" y="connsiteY0"/>
                  </a:cxn>
                  <a:cxn ang="0">
                    <a:pos x="connsiteX1" y="connsiteY1"/>
                  </a:cxn>
                  <a:cxn ang="0">
                    <a:pos x="connsiteX2" y="connsiteY2"/>
                  </a:cxn>
                </a:cxnLst>
                <a:rect l="l" t="t" r="r" b="b"/>
                <a:pathLst>
                  <a:path w="2629989" h="914400">
                    <a:moveTo>
                      <a:pt x="2629989" y="914400"/>
                    </a:moveTo>
                    <a:lnTo>
                      <a:pt x="0" y="914400"/>
                    </a:ln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C4B5A3B7-C252-7246-8581-3B93DD47C4C1}"/>
                  </a:ext>
                </a:extLst>
              </p:cNvPr>
              <p:cNvGrpSpPr/>
              <p:nvPr/>
            </p:nvGrpSpPr>
            <p:grpSpPr>
              <a:xfrm>
                <a:off x="648053" y="4681467"/>
                <a:ext cx="3157593" cy="536500"/>
                <a:chOff x="648053" y="5070087"/>
                <a:chExt cx="3157593" cy="536500"/>
              </a:xfrm>
            </p:grpSpPr>
            <p:sp>
              <p:nvSpPr>
                <p:cNvPr id="250" name="Rectangle: Rounded Corners 53">
                  <a:extLst>
                    <a:ext uri="{FF2B5EF4-FFF2-40B4-BE49-F238E27FC236}">
                      <a16:creationId xmlns:a16="http://schemas.microsoft.com/office/drawing/2014/main" id="{D47238E0-BC9C-DD41-A1BC-9B72ACF203A5}"/>
                    </a:ext>
                  </a:extLst>
                </p:cNvPr>
                <p:cNvSpPr/>
                <p:nvPr/>
              </p:nvSpPr>
              <p:spPr>
                <a:xfrm>
                  <a:off x="648053" y="5284119"/>
                  <a:ext cx="1125072" cy="322468"/>
                </a:xfrm>
                <a:prstGeom prst="rect">
                  <a:avLst/>
                </a:prstGeom>
                <a:noFill/>
                <a:ln w="1079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panose="020B0502040204020203" pitchFamily="34" charset="0"/>
                      <a:ea typeface="+mn-ea"/>
                      <a:cs typeface="Segoe UI Semibold" panose="020B0502040204020203" pitchFamily="34" charset="0"/>
                    </a:rPr>
                    <a:t>IoT data</a:t>
                  </a:r>
                </a:p>
              </p:txBody>
            </p:sp>
            <p:sp>
              <p:nvSpPr>
                <p:cNvPr id="251" name="Freeform 250">
                  <a:extLst>
                    <a:ext uri="{FF2B5EF4-FFF2-40B4-BE49-F238E27FC236}">
                      <a16:creationId xmlns:a16="http://schemas.microsoft.com/office/drawing/2014/main" id="{9ADFCDB4-1A25-2D47-B4F4-77C816A2688B}"/>
                    </a:ext>
                  </a:extLst>
                </p:cNvPr>
                <p:cNvSpPr/>
                <p:nvPr/>
              </p:nvSpPr>
              <p:spPr bwMode="auto">
                <a:xfrm flipV="1">
                  <a:off x="1583473" y="5070087"/>
                  <a:ext cx="2222173" cy="45719"/>
                </a:xfrm>
                <a:custGeom>
                  <a:avLst/>
                  <a:gdLst>
                    <a:gd name="connsiteX0" fmla="*/ 2629989 w 2629989"/>
                    <a:gd name="connsiteY0" fmla="*/ 914400 h 914400"/>
                    <a:gd name="connsiteX1" fmla="*/ 0 w 2629989"/>
                    <a:gd name="connsiteY1" fmla="*/ 914400 h 914400"/>
                    <a:gd name="connsiteX2" fmla="*/ 0 w 2629989"/>
                    <a:gd name="connsiteY2" fmla="*/ 0 h 914400"/>
                    <a:gd name="connsiteX0" fmla="*/ 2629989 w 2629989"/>
                    <a:gd name="connsiteY0" fmla="*/ 0 h 0"/>
                    <a:gd name="connsiteX1" fmla="*/ 0 w 2629989"/>
                    <a:gd name="connsiteY1" fmla="*/ 0 h 0"/>
                  </a:gdLst>
                  <a:ahLst/>
                  <a:cxnLst>
                    <a:cxn ang="0">
                      <a:pos x="connsiteX0" y="connsiteY0"/>
                    </a:cxn>
                    <a:cxn ang="0">
                      <a:pos x="connsiteX1" y="connsiteY1"/>
                    </a:cxn>
                  </a:cxnLst>
                  <a:rect l="l" t="t" r="r" b="b"/>
                  <a:pathLst>
                    <a:path w="2629989">
                      <a:moveTo>
                        <a:pt x="2629989" y="0"/>
                      </a:moveTo>
                      <a:lnTo>
                        <a:pt x="0" y="0"/>
                      </a:lnTo>
                    </a:path>
                  </a:pathLst>
                </a:custGeom>
                <a:noFill/>
                <a:ln w="12700">
                  <a:solidFill>
                    <a:srgbClr val="757575"/>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6" name="Group 235">
              <a:extLst>
                <a:ext uri="{FF2B5EF4-FFF2-40B4-BE49-F238E27FC236}">
                  <a16:creationId xmlns:a16="http://schemas.microsoft.com/office/drawing/2014/main" id="{3712DC54-4164-1B46-8B3B-817ECEF68F65}"/>
                </a:ext>
              </a:extLst>
            </p:cNvPr>
            <p:cNvGrpSpPr/>
            <p:nvPr/>
          </p:nvGrpSpPr>
          <p:grpSpPr>
            <a:xfrm>
              <a:off x="997320" y="4591136"/>
              <a:ext cx="440602" cy="311882"/>
              <a:chOff x="6309111" y="4815821"/>
              <a:chExt cx="657292" cy="465267"/>
            </a:xfrm>
          </p:grpSpPr>
          <p:sp>
            <p:nvSpPr>
              <p:cNvPr id="237" name="Freeform 236">
                <a:extLst>
                  <a:ext uri="{FF2B5EF4-FFF2-40B4-BE49-F238E27FC236}">
                    <a16:creationId xmlns:a16="http://schemas.microsoft.com/office/drawing/2014/main" id="{5D90E92C-405B-3F42-B2D3-C1044DC6A471}"/>
                  </a:ext>
                </a:extLst>
              </p:cNvPr>
              <p:cNvSpPr/>
              <p:nvPr/>
            </p:nvSpPr>
            <p:spPr bwMode="auto">
              <a:xfrm rot="10800000" flipH="1">
                <a:off x="6309111" y="4976523"/>
                <a:ext cx="657292" cy="256793"/>
              </a:xfrm>
              <a:custGeom>
                <a:avLst/>
                <a:gdLst>
                  <a:gd name="connsiteX0" fmla="*/ 299413 w 530284"/>
                  <a:gd name="connsiteY0" fmla="*/ 235659 h 235659"/>
                  <a:gd name="connsiteX1" fmla="*/ 436233 w 530284"/>
                  <a:gd name="connsiteY1" fmla="*/ 235659 h 235659"/>
                  <a:gd name="connsiteX2" fmla="*/ 530284 w 530284"/>
                  <a:gd name="connsiteY2" fmla="*/ 141608 h 235659"/>
                  <a:gd name="connsiteX3" fmla="*/ 530283 w 530284"/>
                  <a:gd name="connsiteY3" fmla="*/ 47558 h 235659"/>
                  <a:gd name="connsiteX4" fmla="*/ 529572 w 530284"/>
                  <a:gd name="connsiteY4" fmla="*/ 47558 h 235659"/>
                  <a:gd name="connsiteX5" fmla="*/ 529572 w 530284"/>
                  <a:gd name="connsiteY5" fmla="*/ 22945 h 235659"/>
                  <a:gd name="connsiteX6" fmla="*/ 506628 w 530284"/>
                  <a:gd name="connsiteY6" fmla="*/ 1 h 235659"/>
                  <a:gd name="connsiteX7" fmla="*/ 334732 w 530284"/>
                  <a:gd name="connsiteY7" fmla="*/ 1 h 235659"/>
                  <a:gd name="connsiteX8" fmla="*/ 334732 w 530284"/>
                  <a:gd name="connsiteY8" fmla="*/ 0 h 235659"/>
                  <a:gd name="connsiteX9" fmla="*/ 110382 w 530284"/>
                  <a:gd name="connsiteY9" fmla="*/ 0 h 235659"/>
                  <a:gd name="connsiteX10" fmla="*/ 0 w 530284"/>
                  <a:gd name="connsiteY10" fmla="*/ 86901 h 235659"/>
                  <a:gd name="connsiteX11" fmla="*/ 76625 w 530284"/>
                  <a:gd name="connsiteY11" fmla="*/ 229307 h 235659"/>
                  <a:gd name="connsiteX12" fmla="*/ 299413 w 530284"/>
                  <a:gd name="connsiteY12" fmla="*/ 234788 h 23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0284" h="235659">
                    <a:moveTo>
                      <a:pt x="299413" y="235659"/>
                    </a:moveTo>
                    <a:lnTo>
                      <a:pt x="436233" y="235659"/>
                    </a:lnTo>
                    <a:cubicBezTo>
                      <a:pt x="488176" y="235659"/>
                      <a:pt x="530284" y="193551"/>
                      <a:pt x="530284" y="141608"/>
                    </a:cubicBezTo>
                    <a:cubicBezTo>
                      <a:pt x="530284" y="110258"/>
                      <a:pt x="530283" y="78908"/>
                      <a:pt x="530283" y="47558"/>
                    </a:cubicBezTo>
                    <a:lnTo>
                      <a:pt x="529572" y="47558"/>
                    </a:lnTo>
                    <a:lnTo>
                      <a:pt x="529572" y="22945"/>
                    </a:lnTo>
                    <a:cubicBezTo>
                      <a:pt x="529572" y="10273"/>
                      <a:pt x="519300" y="1"/>
                      <a:pt x="506628" y="1"/>
                    </a:cubicBezTo>
                    <a:lnTo>
                      <a:pt x="334732" y="1"/>
                    </a:lnTo>
                    <a:lnTo>
                      <a:pt x="334732" y="0"/>
                    </a:lnTo>
                    <a:lnTo>
                      <a:pt x="110382" y="0"/>
                    </a:lnTo>
                    <a:cubicBezTo>
                      <a:pt x="49420" y="0"/>
                      <a:pt x="0" y="38907"/>
                      <a:pt x="0" y="86901"/>
                    </a:cubicBezTo>
                    <a:lnTo>
                      <a:pt x="76625" y="229307"/>
                    </a:lnTo>
                    <a:lnTo>
                      <a:pt x="299413" y="234788"/>
                    </a:lnTo>
                    <a:close/>
                  </a:path>
                </a:pathLst>
              </a:custGeom>
              <a:solidFill>
                <a:srgbClr val="0078D7"/>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8" name="Oval 237">
                <a:extLst>
                  <a:ext uri="{FF2B5EF4-FFF2-40B4-BE49-F238E27FC236}">
                    <a16:creationId xmlns:a16="http://schemas.microsoft.com/office/drawing/2014/main" id="{C85B66D5-99B0-B643-A0B3-06FF23FB8C4B}"/>
                  </a:ext>
                </a:extLst>
              </p:cNvPr>
              <p:cNvSpPr/>
              <p:nvPr/>
            </p:nvSpPr>
            <p:spPr bwMode="auto">
              <a:xfrm>
                <a:off x="6373585"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39" name="Oval 238">
                <a:extLst>
                  <a:ext uri="{FF2B5EF4-FFF2-40B4-BE49-F238E27FC236}">
                    <a16:creationId xmlns:a16="http://schemas.microsoft.com/office/drawing/2014/main" id="{B6C57984-FD3B-B142-A1D6-7C8ED8407049}"/>
                  </a:ext>
                </a:extLst>
              </p:cNvPr>
              <p:cNvSpPr/>
              <p:nvPr/>
            </p:nvSpPr>
            <p:spPr bwMode="auto">
              <a:xfrm>
                <a:off x="6731921" y="5121562"/>
                <a:ext cx="161540" cy="159526"/>
              </a:xfrm>
              <a:prstGeom prst="ellipse">
                <a:avLst/>
              </a:prstGeom>
              <a:solidFill>
                <a:srgbClr val="50E6FF"/>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0" name="Round Single Corner Rectangle 12">
                <a:extLst>
                  <a:ext uri="{FF2B5EF4-FFF2-40B4-BE49-F238E27FC236}">
                    <a16:creationId xmlns:a16="http://schemas.microsoft.com/office/drawing/2014/main" id="{C3C94367-F50C-CE43-9EF2-9A8547549316}"/>
                  </a:ext>
                </a:extLst>
              </p:cNvPr>
              <p:cNvSpPr/>
              <p:nvPr/>
            </p:nvSpPr>
            <p:spPr bwMode="auto">
              <a:xfrm>
                <a:off x="6574671" y="4815821"/>
                <a:ext cx="260296" cy="173908"/>
              </a:xfrm>
              <a:custGeom>
                <a:avLst/>
                <a:gdLst>
                  <a:gd name="connsiteX0" fmla="*/ 0 w 198549"/>
                  <a:gd name="connsiteY0" fmla="*/ 0 h 167558"/>
                  <a:gd name="connsiteX1" fmla="*/ 114770 w 198549"/>
                  <a:gd name="connsiteY1" fmla="*/ 0 h 167558"/>
                  <a:gd name="connsiteX2" fmla="*/ 198549 w 198549"/>
                  <a:gd name="connsiteY2" fmla="*/ 83779 h 167558"/>
                  <a:gd name="connsiteX3" fmla="*/ 198549 w 198549"/>
                  <a:gd name="connsiteY3" fmla="*/ 167558 h 167558"/>
                  <a:gd name="connsiteX4" fmla="*/ 0 w 198549"/>
                  <a:gd name="connsiteY4" fmla="*/ 167558 h 167558"/>
                  <a:gd name="connsiteX5" fmla="*/ 0 w 198549"/>
                  <a:gd name="connsiteY5" fmla="*/ 0 h 167558"/>
                  <a:gd name="connsiteX0" fmla="*/ 0 w 290624"/>
                  <a:gd name="connsiteY0" fmla="*/ 0 h 173908"/>
                  <a:gd name="connsiteX1" fmla="*/ 114770 w 290624"/>
                  <a:gd name="connsiteY1" fmla="*/ 0 h 173908"/>
                  <a:gd name="connsiteX2" fmla="*/ 19854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14770 w 290624"/>
                  <a:gd name="connsiteY1" fmla="*/ 0 h 173908"/>
                  <a:gd name="connsiteX2" fmla="*/ 230299 w 290624"/>
                  <a:gd name="connsiteY2" fmla="*/ 83779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15152 h 189060"/>
                  <a:gd name="connsiteX1" fmla="*/ 114770 w 290624"/>
                  <a:gd name="connsiteY1" fmla="*/ 15152 h 189060"/>
                  <a:gd name="connsiteX2" fmla="*/ 150924 w 290624"/>
                  <a:gd name="connsiteY2" fmla="*/ 22731 h 189060"/>
                  <a:gd name="connsiteX3" fmla="*/ 290624 w 290624"/>
                  <a:gd name="connsiteY3" fmla="*/ 189060 h 189060"/>
                  <a:gd name="connsiteX4" fmla="*/ 0 w 290624"/>
                  <a:gd name="connsiteY4" fmla="*/ 182710 h 189060"/>
                  <a:gd name="connsiteX5" fmla="*/ 0 w 290624"/>
                  <a:gd name="connsiteY5" fmla="*/ 15152 h 189060"/>
                  <a:gd name="connsiteX0" fmla="*/ 0 w 290624"/>
                  <a:gd name="connsiteY0" fmla="*/ 0 h 173908"/>
                  <a:gd name="connsiteX1" fmla="*/ 114770 w 290624"/>
                  <a:gd name="connsiteY1" fmla="*/ 0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 name="connsiteX0" fmla="*/ 0 w 290624"/>
                  <a:gd name="connsiteY0" fmla="*/ 0 h 173908"/>
                  <a:gd name="connsiteX1" fmla="*/ 152870 w 290624"/>
                  <a:gd name="connsiteY1" fmla="*/ 3175 h 173908"/>
                  <a:gd name="connsiteX2" fmla="*/ 287449 w 290624"/>
                  <a:gd name="connsiteY2" fmla="*/ 163154 h 173908"/>
                  <a:gd name="connsiteX3" fmla="*/ 290624 w 290624"/>
                  <a:gd name="connsiteY3" fmla="*/ 173908 h 173908"/>
                  <a:gd name="connsiteX4" fmla="*/ 0 w 290624"/>
                  <a:gd name="connsiteY4" fmla="*/ 167558 h 173908"/>
                  <a:gd name="connsiteX5" fmla="*/ 0 w 290624"/>
                  <a:gd name="connsiteY5" fmla="*/ 0 h 17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0624" h="173908">
                    <a:moveTo>
                      <a:pt x="0" y="0"/>
                    </a:moveTo>
                    <a:lnTo>
                      <a:pt x="152870" y="3175"/>
                    </a:lnTo>
                    <a:cubicBezTo>
                      <a:pt x="199140" y="3175"/>
                      <a:pt x="287449" y="116884"/>
                      <a:pt x="287449" y="163154"/>
                    </a:cubicBezTo>
                    <a:lnTo>
                      <a:pt x="290624" y="173908"/>
                    </a:lnTo>
                    <a:lnTo>
                      <a:pt x="0" y="167558"/>
                    </a:lnTo>
                    <a:lnTo>
                      <a:pt x="0" y="0"/>
                    </a:lnTo>
                    <a:close/>
                  </a:path>
                </a:pathLst>
              </a:custGeom>
              <a:noFill/>
              <a:ln w="2540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241" name="Straight Connector 240">
                <a:extLst>
                  <a:ext uri="{FF2B5EF4-FFF2-40B4-BE49-F238E27FC236}">
                    <a16:creationId xmlns:a16="http://schemas.microsoft.com/office/drawing/2014/main" id="{0790F52D-7A6C-264B-A26F-94397923E46D}"/>
                  </a:ext>
                </a:extLst>
              </p:cNvPr>
              <p:cNvCxnSpPr>
                <a:cxnSpLocks/>
              </p:cNvCxnSpPr>
              <p:nvPr/>
            </p:nvCxnSpPr>
            <p:spPr>
              <a:xfrm flipV="1">
                <a:off x="6413376" y="4815821"/>
                <a:ext cx="82726" cy="178455"/>
              </a:xfrm>
              <a:prstGeom prst="line">
                <a:avLst/>
              </a:prstGeom>
              <a:ln w="254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DBB507-6A1C-8E4B-A0DF-4CEB5FE206B9}"/>
                  </a:ext>
                </a:extLst>
              </p:cNvPr>
              <p:cNvCxnSpPr>
                <a:cxnSpLocks/>
                <a:stCxn id="240" idx="0"/>
              </p:cNvCxnSpPr>
              <p:nvPr/>
            </p:nvCxnSpPr>
            <p:spPr>
              <a:xfrm flipH="1">
                <a:off x="6454355" y="4815821"/>
                <a:ext cx="120316" cy="0"/>
              </a:xfrm>
              <a:prstGeom prst="line">
                <a:avLst/>
              </a:prstGeom>
              <a:ln w="25400" cap="rnd">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9F9971DB-CFC0-D340-AA25-4A4FF88DEA72}"/>
              </a:ext>
            </a:extLst>
          </p:cNvPr>
          <p:cNvGrpSpPr/>
          <p:nvPr/>
        </p:nvGrpSpPr>
        <p:grpSpPr>
          <a:xfrm>
            <a:off x="1380196" y="1122807"/>
            <a:ext cx="10467574" cy="5191476"/>
            <a:chOff x="1465924" y="1122807"/>
            <a:chExt cx="10467574" cy="5191476"/>
          </a:xfrm>
        </p:grpSpPr>
        <p:sp>
          <p:nvSpPr>
            <p:cNvPr id="291" name="Freeform 290">
              <a:extLst>
                <a:ext uri="{FF2B5EF4-FFF2-40B4-BE49-F238E27FC236}">
                  <a16:creationId xmlns:a16="http://schemas.microsoft.com/office/drawing/2014/main" id="{C55379C5-6CB3-CF46-99CC-17030E28B308}"/>
                </a:ext>
              </a:extLst>
            </p:cNvPr>
            <p:cNvSpPr/>
            <p:nvPr/>
          </p:nvSpPr>
          <p:spPr bwMode="auto">
            <a:xfrm rot="10800000" flipH="1">
              <a:off x="8120048" y="2371992"/>
              <a:ext cx="2850445" cy="146273"/>
            </a:xfrm>
            <a:custGeom>
              <a:avLst/>
              <a:gdLst>
                <a:gd name="connsiteX0" fmla="*/ 0 w 711200"/>
                <a:gd name="connsiteY0" fmla="*/ 0 h 136525"/>
                <a:gd name="connsiteX1" fmla="*/ 0 w 711200"/>
                <a:gd name="connsiteY1" fmla="*/ 136525 h 136525"/>
                <a:gd name="connsiteX2" fmla="*/ 711200 w 711200"/>
                <a:gd name="connsiteY2" fmla="*/ 136525 h 136525"/>
                <a:gd name="connsiteX3" fmla="*/ 711200 w 711200"/>
                <a:gd name="connsiteY3" fmla="*/ 3175 h 136525"/>
                <a:gd name="connsiteX0" fmla="*/ 0 w 711200"/>
                <a:gd name="connsiteY0" fmla="*/ 133350 h 133350"/>
                <a:gd name="connsiteX1" fmla="*/ 711200 w 711200"/>
                <a:gd name="connsiteY1" fmla="*/ 133350 h 133350"/>
                <a:gd name="connsiteX2" fmla="*/ 711200 w 711200"/>
                <a:gd name="connsiteY2" fmla="*/ 0 h 133350"/>
              </a:gdLst>
              <a:ahLst/>
              <a:cxnLst>
                <a:cxn ang="0">
                  <a:pos x="connsiteX0" y="connsiteY0"/>
                </a:cxn>
                <a:cxn ang="0">
                  <a:pos x="connsiteX1" y="connsiteY1"/>
                </a:cxn>
                <a:cxn ang="0">
                  <a:pos x="connsiteX2" y="connsiteY2"/>
                </a:cxn>
              </a:cxnLst>
              <a:rect l="l" t="t" r="r" b="b"/>
              <a:pathLst>
                <a:path w="711200" h="133350">
                  <a:moveTo>
                    <a:pt x="0" y="133350"/>
                  </a:moveTo>
                  <a:lnTo>
                    <a:pt x="711200" y="133350"/>
                  </a:lnTo>
                  <a:lnTo>
                    <a:pt x="711200" y="0"/>
                  </a:lnTo>
                </a:path>
              </a:pathLst>
            </a:custGeom>
            <a:noFill/>
            <a:ln w="12700">
              <a:solidFill>
                <a:srgbClr val="757575"/>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9CD8599E-AAFF-BD47-AD31-7CE287B66EDF}"/>
                </a:ext>
              </a:extLst>
            </p:cNvPr>
            <p:cNvGrpSpPr/>
            <p:nvPr/>
          </p:nvGrpSpPr>
          <p:grpSpPr>
            <a:xfrm>
              <a:off x="1465924" y="1122807"/>
              <a:ext cx="10467574" cy="5191476"/>
              <a:chOff x="1465924" y="1122807"/>
              <a:chExt cx="10467574" cy="5191476"/>
            </a:xfrm>
          </p:grpSpPr>
          <p:grpSp>
            <p:nvGrpSpPr>
              <p:cNvPr id="12" name="Group 11">
                <a:extLst>
                  <a:ext uri="{FF2B5EF4-FFF2-40B4-BE49-F238E27FC236}">
                    <a16:creationId xmlns:a16="http://schemas.microsoft.com/office/drawing/2014/main" id="{A4D3D3D3-8715-4336-8931-12E006C0F3DC}"/>
                  </a:ext>
                </a:extLst>
              </p:cNvPr>
              <p:cNvGrpSpPr/>
              <p:nvPr/>
            </p:nvGrpSpPr>
            <p:grpSpPr>
              <a:xfrm>
                <a:off x="10497148" y="2600853"/>
                <a:ext cx="916666" cy="1556697"/>
                <a:chOff x="8566575" y="2895467"/>
                <a:chExt cx="916669" cy="1556697"/>
              </a:xfrm>
            </p:grpSpPr>
            <p:sp>
              <p:nvSpPr>
                <p:cNvPr id="307" name="TextBox 306">
                  <a:extLst>
                    <a:ext uri="{FF2B5EF4-FFF2-40B4-BE49-F238E27FC236}">
                      <a16:creationId xmlns:a16="http://schemas.microsoft.com/office/drawing/2014/main" id="{46F7F0B2-72C6-DC42-ACB6-E00866669B0F}"/>
                    </a:ext>
                  </a:extLst>
                </p:cNvPr>
                <p:cNvSpPr txBox="1"/>
                <p:nvPr/>
              </p:nvSpPr>
              <p:spPr>
                <a:xfrm>
                  <a:off x="8596129" y="2895467"/>
                  <a:ext cx="887115" cy="577081"/>
                </a:xfrm>
                <a:prstGeom prst="rect">
                  <a:avLst/>
                </a:prstGeom>
                <a:noFill/>
                <a:ln w="12700">
                  <a:noFill/>
                  <a:prstDash val="dash"/>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050" dirty="0">
                      <a:solidFill>
                        <a:schemeClr val="tx2"/>
                      </a:solidFill>
                      <a:latin typeface="Segoe UI" panose="020B0502040204020203" pitchFamily="34" charset="0"/>
                      <a:cs typeface="Segoe UI" panose="020B0502040204020203" pitchFamily="34" charset="0"/>
                    </a:rPr>
                    <a:t>Directly read from HDFS</a:t>
                  </a:r>
                </a:p>
              </p:txBody>
            </p:sp>
            <p:cxnSp>
              <p:nvCxnSpPr>
                <p:cNvPr id="31" name="Connector: Elbow 30">
                  <a:extLst>
                    <a:ext uri="{FF2B5EF4-FFF2-40B4-BE49-F238E27FC236}">
                      <a16:creationId xmlns:a16="http://schemas.microsoft.com/office/drawing/2014/main" id="{091CBD28-8825-4F95-97EC-E8B46E14FD04}"/>
                    </a:ext>
                  </a:extLst>
                </p:cNvPr>
                <p:cNvCxnSpPr>
                  <a:cxnSpLocks/>
                </p:cNvCxnSpPr>
                <p:nvPr/>
              </p:nvCxnSpPr>
              <p:spPr>
                <a:xfrm rot="5400000">
                  <a:off x="8351076" y="3758099"/>
                  <a:ext cx="909564" cy="478566"/>
                </a:xfrm>
                <a:prstGeom prst="bentConnector2">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C02FFDB-A6A3-6041-A47A-A1C2D85CF42F}"/>
                  </a:ext>
                </a:extLst>
              </p:cNvPr>
              <p:cNvGrpSpPr/>
              <p:nvPr/>
            </p:nvGrpSpPr>
            <p:grpSpPr>
              <a:xfrm>
                <a:off x="1465924" y="1122807"/>
                <a:ext cx="10467574" cy="5191476"/>
                <a:chOff x="1465924" y="1122807"/>
                <a:chExt cx="10467574" cy="5191476"/>
              </a:xfrm>
            </p:grpSpPr>
            <p:sp>
              <p:nvSpPr>
                <p:cNvPr id="229" name="TextBox 228">
                  <a:extLst>
                    <a:ext uri="{FF2B5EF4-FFF2-40B4-BE49-F238E27FC236}">
                      <a16:creationId xmlns:a16="http://schemas.microsoft.com/office/drawing/2014/main" id="{77F31403-FBDB-4EEF-903A-2A75AECFEDBE}"/>
                    </a:ext>
                  </a:extLst>
                </p:cNvPr>
                <p:cNvSpPr txBox="1"/>
                <p:nvPr/>
              </p:nvSpPr>
              <p:spPr>
                <a:xfrm>
                  <a:off x="2216041" y="6068062"/>
                  <a:ext cx="9717457" cy="246221"/>
                </a:xfrm>
                <a:prstGeom prst="rect">
                  <a:avLst/>
                </a:prstGeom>
                <a:noFill/>
                <a:ln w="12700">
                  <a:solidFill>
                    <a:srgbClr val="757575"/>
                  </a:solidFill>
                </a:ln>
              </p:spPr>
              <p:txBody>
                <a:bodyPr wrap="square" rtlCol="0">
                  <a:spAutoFit/>
                </a:bodyPr>
                <a:lstStyle/>
                <a:p>
                  <a:pPr algn="ctr" defTabSz="457200">
                    <a:defRPr/>
                  </a:pPr>
                  <a:r>
                    <a:rPr lang="en-US" sz="1000" b="1" dirty="0">
                      <a:solidFill>
                        <a:srgbClr val="0077D7"/>
                      </a:solidFill>
                      <a:latin typeface="Segoe UI Semibold" panose="020B0502040204020203" pitchFamily="34" charset="0"/>
                      <a:cs typeface="Segoe UI Semibold" panose="020B0502040204020203" pitchFamily="34" charset="0"/>
                    </a:rPr>
                    <a:t>Persistent storage </a:t>
                  </a:r>
                </a:p>
              </p:txBody>
            </p:sp>
            <p:sp>
              <p:nvSpPr>
                <p:cNvPr id="135" name="Rectangle 134">
                  <a:extLst>
                    <a:ext uri="{FF2B5EF4-FFF2-40B4-BE49-F238E27FC236}">
                      <a16:creationId xmlns:a16="http://schemas.microsoft.com/office/drawing/2014/main" id="{DC4DC094-453F-694E-87CC-1890F9B2CDF6}"/>
                    </a:ext>
                  </a:extLst>
                </p:cNvPr>
                <p:cNvSpPr/>
                <p:nvPr/>
              </p:nvSpPr>
              <p:spPr>
                <a:xfrm>
                  <a:off x="8801739" y="4085288"/>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cs typeface="Segoe UI Semibold" panose="020B0502040204020203" pitchFamily="34" charset="0"/>
                    </a:rPr>
                    <a:t>…</a:t>
                  </a:r>
                </a:p>
              </p:txBody>
            </p:sp>
            <p:sp>
              <p:nvSpPr>
                <p:cNvPr id="332" name="Rectangle 331">
                  <a:extLst>
                    <a:ext uri="{FF2B5EF4-FFF2-40B4-BE49-F238E27FC236}">
                      <a16:creationId xmlns:a16="http://schemas.microsoft.com/office/drawing/2014/main" id="{5555553C-0B66-8141-A97A-F8C3DAB84B06}"/>
                    </a:ext>
                  </a:extLst>
                </p:cNvPr>
                <p:cNvSpPr/>
                <p:nvPr/>
              </p:nvSpPr>
              <p:spPr>
                <a:xfrm>
                  <a:off x="6104221" y="3541509"/>
                  <a:ext cx="4332717" cy="1656765"/>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Storage pool</a:t>
                  </a:r>
                </a:p>
              </p:txBody>
            </p:sp>
            <p:sp>
              <p:nvSpPr>
                <p:cNvPr id="373" name="Rectangle 372">
                  <a:extLst>
                    <a:ext uri="{FF2B5EF4-FFF2-40B4-BE49-F238E27FC236}">
                      <a16:creationId xmlns:a16="http://schemas.microsoft.com/office/drawing/2014/main" id="{C99EFA25-E720-5145-9AD9-721C12DDEDD9}"/>
                    </a:ext>
                  </a:extLst>
                </p:cNvPr>
                <p:cNvSpPr/>
                <p:nvPr/>
              </p:nvSpPr>
              <p:spPr>
                <a:xfrm>
                  <a:off x="6930037" y="347404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188" name="Group 187">
                  <a:extLst>
                    <a:ext uri="{FF2B5EF4-FFF2-40B4-BE49-F238E27FC236}">
                      <a16:creationId xmlns:a16="http://schemas.microsoft.com/office/drawing/2014/main" id="{40AABA38-6FF8-43EC-9D34-17DE86E3B3A4}"/>
                    </a:ext>
                  </a:extLst>
                </p:cNvPr>
                <p:cNvGrpSpPr/>
                <p:nvPr/>
              </p:nvGrpSpPr>
              <p:grpSpPr>
                <a:xfrm>
                  <a:off x="9153380" y="3972909"/>
                  <a:ext cx="1164921" cy="886972"/>
                  <a:chOff x="8464489" y="2534822"/>
                  <a:chExt cx="1610123" cy="1334562"/>
                </a:xfrm>
              </p:grpSpPr>
              <p:sp>
                <p:nvSpPr>
                  <p:cNvPr id="201" name="Rectangle 200">
                    <a:extLst>
                      <a:ext uri="{FF2B5EF4-FFF2-40B4-BE49-F238E27FC236}">
                        <a16:creationId xmlns:a16="http://schemas.microsoft.com/office/drawing/2014/main" id="{B659A47B-2326-45C6-86E3-FEA68FE41FA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ea typeface="+mn-ea"/>
                        <a:cs typeface="Segoe UI" panose="020B0502040204020203" pitchFamily="34" charset="0"/>
                      </a:rPr>
                      <a:t>SQL Server</a:t>
                    </a:r>
                  </a:p>
                </p:txBody>
              </p:sp>
              <p:cxnSp>
                <p:nvCxnSpPr>
                  <p:cNvPr id="202" name="Straight Connector 201">
                    <a:extLst>
                      <a:ext uri="{FF2B5EF4-FFF2-40B4-BE49-F238E27FC236}">
                        <a16:creationId xmlns:a16="http://schemas.microsoft.com/office/drawing/2014/main" id="{BBC5D4C1-B7FD-478C-8A9D-BA73D06E9895}"/>
                      </a:ext>
                    </a:extLst>
                  </p:cNvPr>
                  <p:cNvCxnSpPr>
                    <a:cxnSpLocks/>
                  </p:cNvCxnSpPr>
                  <p:nvPr/>
                </p:nvCxnSpPr>
                <p:spPr>
                  <a:xfrm>
                    <a:off x="8839606"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2AD861E7-B27B-4AA4-8887-429C49BFC295}"/>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ea typeface="+mn-ea"/>
                        <a:cs typeface="Segoe UI" panose="020B0502040204020203" pitchFamily="34" charset="0"/>
                      </a:rPr>
                      <a:t>Spark</a:t>
                    </a:r>
                  </a:p>
                </p:txBody>
              </p:sp>
              <p:cxnSp>
                <p:nvCxnSpPr>
                  <p:cNvPr id="205" name="Straight Connector 204">
                    <a:extLst>
                      <a:ext uri="{FF2B5EF4-FFF2-40B4-BE49-F238E27FC236}">
                        <a16:creationId xmlns:a16="http://schemas.microsoft.com/office/drawing/2014/main" id="{0E21F37A-47E7-44DB-BEA0-E4DDCD18ACFE}"/>
                      </a:ext>
                    </a:extLst>
                  </p:cNvPr>
                  <p:cNvCxnSpPr>
                    <a:cxnSpLocks/>
                  </p:cNvCxnSpPr>
                  <p:nvPr/>
                </p:nvCxnSpPr>
                <p:spPr>
                  <a:xfrm>
                    <a:off x="9704625" y="3324527"/>
                    <a:ext cx="0" cy="14554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203" name="Rectangle 202">
                    <a:extLst>
                      <a:ext uri="{FF2B5EF4-FFF2-40B4-BE49-F238E27FC236}">
                        <a16:creationId xmlns:a16="http://schemas.microsoft.com/office/drawing/2014/main" id="{50C55D8D-07BE-403A-A287-6CEACB41AF10}"/>
                      </a:ext>
                    </a:extLst>
                  </p:cNvPr>
                  <p:cNvSpPr/>
                  <p:nvPr/>
                </p:nvSpPr>
                <p:spPr>
                  <a:xfrm>
                    <a:off x="8464489" y="347007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cs typeface="Segoe UI Semibold" panose="020B0502040204020203" pitchFamily="34" charset="0"/>
                      </a:rPr>
                      <a:t>HDFS Datanode</a:t>
                    </a:r>
                  </a:p>
                </p:txBody>
              </p:sp>
            </p:grpSp>
            <p:grpSp>
              <p:nvGrpSpPr>
                <p:cNvPr id="189" name="Group 188">
                  <a:extLst>
                    <a:ext uri="{FF2B5EF4-FFF2-40B4-BE49-F238E27FC236}">
                      <a16:creationId xmlns:a16="http://schemas.microsoft.com/office/drawing/2014/main" id="{0A227153-E73A-4926-A182-605BDBAD1DF2}"/>
                    </a:ext>
                  </a:extLst>
                </p:cNvPr>
                <p:cNvGrpSpPr/>
                <p:nvPr/>
              </p:nvGrpSpPr>
              <p:grpSpPr>
                <a:xfrm>
                  <a:off x="6223919" y="3972905"/>
                  <a:ext cx="1164921" cy="883619"/>
                  <a:chOff x="8464489" y="2534822"/>
                  <a:chExt cx="1610123" cy="1329517"/>
                </a:xfrm>
              </p:grpSpPr>
              <p:sp>
                <p:nvSpPr>
                  <p:cNvPr id="196" name="Rectangle 195">
                    <a:extLst>
                      <a:ext uri="{FF2B5EF4-FFF2-40B4-BE49-F238E27FC236}">
                        <a16:creationId xmlns:a16="http://schemas.microsoft.com/office/drawing/2014/main" id="{60BEBBC3-479A-4D87-B17F-988838490CEA}"/>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ea typeface="+mn-ea"/>
                        <a:cs typeface="Segoe UI" panose="020B0502040204020203" pitchFamily="34" charset="0"/>
                      </a:rPr>
                      <a:t>SQL Server</a:t>
                    </a:r>
                  </a:p>
                </p:txBody>
              </p:sp>
              <p:cxnSp>
                <p:nvCxnSpPr>
                  <p:cNvPr id="197" name="Straight Connector 196">
                    <a:extLst>
                      <a:ext uri="{FF2B5EF4-FFF2-40B4-BE49-F238E27FC236}">
                        <a16:creationId xmlns:a16="http://schemas.microsoft.com/office/drawing/2014/main" id="{AAF6AF06-965F-4D9C-B0D7-DBE0A65971F9}"/>
                      </a:ext>
                    </a:extLst>
                  </p:cNvPr>
                  <p:cNvCxnSpPr>
                    <a:cxnSpLocks/>
                  </p:cNvCxnSpPr>
                  <p:nvPr/>
                </p:nvCxnSpPr>
                <p:spPr>
                  <a:xfrm>
                    <a:off x="8839606"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7F9B4C1B-16CA-4C90-8839-7FFEC4F0581F}"/>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ea typeface="+mn-ea"/>
                        <a:cs typeface="Segoe UI" panose="020B0502040204020203" pitchFamily="34" charset="0"/>
                      </a:rPr>
                      <a:t>Spark</a:t>
                    </a:r>
                  </a:p>
                </p:txBody>
              </p:sp>
              <p:cxnSp>
                <p:nvCxnSpPr>
                  <p:cNvPr id="200" name="Straight Connector 199">
                    <a:extLst>
                      <a:ext uri="{FF2B5EF4-FFF2-40B4-BE49-F238E27FC236}">
                        <a16:creationId xmlns:a16="http://schemas.microsoft.com/office/drawing/2014/main" id="{F637EAF5-5FDF-4DD4-8F89-FB58767C1A4B}"/>
                      </a:ext>
                    </a:extLst>
                  </p:cNvPr>
                  <p:cNvCxnSpPr>
                    <a:cxnSpLocks/>
                  </p:cNvCxnSpPr>
                  <p:nvPr/>
                </p:nvCxnSpPr>
                <p:spPr>
                  <a:xfrm>
                    <a:off x="9704625" y="3324527"/>
                    <a:ext cx="0" cy="140502"/>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8" name="Rectangle 197">
                    <a:extLst>
                      <a:ext uri="{FF2B5EF4-FFF2-40B4-BE49-F238E27FC236}">
                        <a16:creationId xmlns:a16="http://schemas.microsoft.com/office/drawing/2014/main" id="{63B1BF4D-A695-4DFA-97F4-06803C18AA4B}"/>
                      </a:ext>
                    </a:extLst>
                  </p:cNvPr>
                  <p:cNvSpPr/>
                  <p:nvPr/>
                </p:nvSpPr>
                <p:spPr>
                  <a:xfrm>
                    <a:off x="8464489" y="3465029"/>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cs typeface="Segoe UI Semibold" panose="020B0502040204020203" pitchFamily="34" charset="0"/>
                      </a:rPr>
                      <a:t>HDFS Datanode</a:t>
                    </a:r>
                  </a:p>
                </p:txBody>
              </p:sp>
            </p:grpSp>
            <p:grpSp>
              <p:nvGrpSpPr>
                <p:cNvPr id="190" name="Group 189">
                  <a:extLst>
                    <a:ext uri="{FF2B5EF4-FFF2-40B4-BE49-F238E27FC236}">
                      <a16:creationId xmlns:a16="http://schemas.microsoft.com/office/drawing/2014/main" id="{E7B9E9F8-A42F-4986-B033-DE3FBE5454F9}"/>
                    </a:ext>
                  </a:extLst>
                </p:cNvPr>
                <p:cNvGrpSpPr/>
                <p:nvPr/>
              </p:nvGrpSpPr>
              <p:grpSpPr>
                <a:xfrm>
                  <a:off x="7501274" y="3972905"/>
                  <a:ext cx="1164921" cy="885131"/>
                  <a:chOff x="8464489" y="2534822"/>
                  <a:chExt cx="1610123" cy="1331792"/>
                </a:xfrm>
              </p:grpSpPr>
              <p:sp>
                <p:nvSpPr>
                  <p:cNvPr id="191" name="Rectangle 190">
                    <a:extLst>
                      <a:ext uri="{FF2B5EF4-FFF2-40B4-BE49-F238E27FC236}">
                        <a16:creationId xmlns:a16="http://schemas.microsoft.com/office/drawing/2014/main" id="{982354FD-10DC-4C85-86C6-80F26860B067}"/>
                      </a:ext>
                    </a:extLst>
                  </p:cNvPr>
                  <p:cNvSpPr/>
                  <p:nvPr/>
                </p:nvSpPr>
                <p:spPr>
                  <a:xfrm>
                    <a:off x="9334635"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ea typeface="+mn-ea"/>
                        <a:cs typeface="Segoe UI" panose="020B0502040204020203" pitchFamily="34" charset="0"/>
                      </a:rPr>
                      <a:t>SQL Server</a:t>
                    </a:r>
                  </a:p>
                </p:txBody>
              </p:sp>
              <p:cxnSp>
                <p:nvCxnSpPr>
                  <p:cNvPr id="192" name="Straight Connector 191">
                    <a:extLst>
                      <a:ext uri="{FF2B5EF4-FFF2-40B4-BE49-F238E27FC236}">
                        <a16:creationId xmlns:a16="http://schemas.microsoft.com/office/drawing/2014/main" id="{63EAEEAB-F6DB-4CF0-9600-0D91949D0B09}"/>
                      </a:ext>
                    </a:extLst>
                  </p:cNvPr>
                  <p:cNvCxnSpPr>
                    <a:cxnSpLocks/>
                  </p:cNvCxnSpPr>
                  <p:nvPr/>
                </p:nvCxnSpPr>
                <p:spPr>
                  <a:xfrm>
                    <a:off x="8839606"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727D8FBD-5E6A-4B61-8E59-C94111542AED}"/>
                      </a:ext>
                    </a:extLst>
                  </p:cNvPr>
                  <p:cNvSpPr/>
                  <p:nvPr/>
                </p:nvSpPr>
                <p:spPr>
                  <a:xfrm>
                    <a:off x="8469617" y="2534822"/>
                    <a:ext cx="739977" cy="780062"/>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chemeClr val="tx1"/>
                        </a:solidFill>
                        <a:effectLst/>
                        <a:uLnTx/>
                        <a:uFillTx/>
                        <a:ea typeface="+mn-ea"/>
                        <a:cs typeface="Segoe UI" panose="020B0502040204020203" pitchFamily="34" charset="0"/>
                      </a:rPr>
                      <a:t>Spark</a:t>
                    </a:r>
                  </a:p>
                </p:txBody>
              </p:sp>
              <p:cxnSp>
                <p:nvCxnSpPr>
                  <p:cNvPr id="195" name="Straight Connector 194">
                    <a:extLst>
                      <a:ext uri="{FF2B5EF4-FFF2-40B4-BE49-F238E27FC236}">
                        <a16:creationId xmlns:a16="http://schemas.microsoft.com/office/drawing/2014/main" id="{9B5DF033-A942-4AB2-8DF3-EE05E1669CEA}"/>
                      </a:ext>
                    </a:extLst>
                  </p:cNvPr>
                  <p:cNvCxnSpPr>
                    <a:cxnSpLocks/>
                  </p:cNvCxnSpPr>
                  <p:nvPr/>
                </p:nvCxnSpPr>
                <p:spPr>
                  <a:xfrm>
                    <a:off x="9704625" y="3324527"/>
                    <a:ext cx="0" cy="142777"/>
                  </a:xfrm>
                  <a:prstGeom prst="line">
                    <a:avLst/>
                  </a:prstGeom>
                  <a:ln w="12700">
                    <a:solidFill>
                      <a:srgbClr val="0077D7"/>
                    </a:solidFill>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FF13864D-3451-49C2-B929-93EAC9A5823C}"/>
                      </a:ext>
                    </a:extLst>
                  </p:cNvPr>
                  <p:cNvSpPr/>
                  <p:nvPr/>
                </p:nvSpPr>
                <p:spPr>
                  <a:xfrm>
                    <a:off x="8464489" y="3467304"/>
                    <a:ext cx="1610123" cy="3993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algn="ctr" defTabSz="457200">
                      <a:defRPr/>
                    </a:pPr>
                    <a:r>
                      <a:rPr lang="en-US" sz="1000" dirty="0">
                        <a:solidFill>
                          <a:schemeClr val="tx1"/>
                        </a:solidFill>
                        <a:cs typeface="Segoe UI Semibold" panose="020B0502040204020203" pitchFamily="34" charset="0"/>
                      </a:rPr>
                      <a:t>HDFS Datanode</a:t>
                    </a:r>
                  </a:p>
                </p:txBody>
              </p:sp>
            </p:grpSp>
            <p:cxnSp>
              <p:nvCxnSpPr>
                <p:cNvPr id="33" name="Connector: Elbow 32">
                  <a:extLst>
                    <a:ext uri="{FF2B5EF4-FFF2-40B4-BE49-F238E27FC236}">
                      <a16:creationId xmlns:a16="http://schemas.microsoft.com/office/drawing/2014/main" id="{49519957-4C27-40DB-919F-6521874F322F}"/>
                    </a:ext>
                  </a:extLst>
                </p:cNvPr>
                <p:cNvCxnSpPr>
                  <a:cxnSpLocks/>
                  <a:stCxn id="201" idx="0"/>
                  <a:endCxn id="196" idx="0"/>
                </p:cNvCxnSpPr>
                <p:nvPr/>
              </p:nvCxnSpPr>
              <p:spPr>
                <a:xfrm rot="16200000" flipV="1">
                  <a:off x="8585880" y="2508173"/>
                  <a:ext cx="12700" cy="2929461"/>
                </a:xfrm>
                <a:prstGeom prst="bentConnector3">
                  <a:avLst>
                    <a:gd name="adj1" fmla="val 1800000"/>
                  </a:avLst>
                </a:prstGeom>
                <a:ln w="12700">
                  <a:solidFill>
                    <a:srgbClr val="757575"/>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0E98216-87A2-4C63-80D9-54DBF7DBD174}"/>
                    </a:ext>
                  </a:extLst>
                </p:cNvPr>
                <p:cNvSpPr/>
                <p:nvPr/>
              </p:nvSpPr>
              <p:spPr>
                <a:xfrm>
                  <a:off x="7448645" y="3856110"/>
                  <a:ext cx="1283056" cy="1252942"/>
                </a:xfrm>
                <a:prstGeom prst="rect">
                  <a:avLst/>
                </a:prstGeom>
                <a:noFill/>
                <a:ln w="12700">
                  <a:solidFill>
                    <a:srgbClr val="0077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07" name="TextBox 106">
                  <a:extLst>
                    <a:ext uri="{FF2B5EF4-FFF2-40B4-BE49-F238E27FC236}">
                      <a16:creationId xmlns:a16="http://schemas.microsoft.com/office/drawing/2014/main" id="{5835B9B0-982B-4B08-8EF4-3093178F82C6}"/>
                    </a:ext>
                  </a:extLst>
                </p:cNvPr>
                <p:cNvSpPr txBox="1"/>
                <p:nvPr/>
              </p:nvSpPr>
              <p:spPr>
                <a:xfrm>
                  <a:off x="7514670" y="4862830"/>
                  <a:ext cx="1137659" cy="246221"/>
                </a:xfrm>
                <a:prstGeom prst="rect">
                  <a:avLst/>
                </a:prstGeom>
                <a:noFill/>
              </p:spPr>
              <p:txBody>
                <a:bodyPr vert="horz"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7D7"/>
                      </a:solidFill>
                      <a:effectLst/>
                      <a:uLnTx/>
                      <a:uFillTx/>
                      <a:latin typeface="Segoe UI Semibold" panose="020B0502040204020203" pitchFamily="34" charset="0"/>
                      <a:ea typeface="+mn-ea"/>
                      <a:cs typeface="Segoe UI Semibold" panose="020B0502040204020203" pitchFamily="34" charset="0"/>
                    </a:rPr>
                    <a:t>Kubernetes pod</a:t>
                  </a:r>
                </a:p>
              </p:txBody>
            </p:sp>
            <p:sp>
              <p:nvSpPr>
                <p:cNvPr id="145" name="TextBox 144">
                  <a:extLst>
                    <a:ext uri="{FF2B5EF4-FFF2-40B4-BE49-F238E27FC236}">
                      <a16:creationId xmlns:a16="http://schemas.microsoft.com/office/drawing/2014/main" id="{568549EE-3AA6-44B4-8959-E35CA3B2B83B}"/>
                    </a:ext>
                  </a:extLst>
                </p:cNvPr>
                <p:cNvSpPr txBox="1"/>
                <p:nvPr/>
              </p:nvSpPr>
              <p:spPr>
                <a:xfrm>
                  <a:off x="9339941" y="121860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Analytics</a:t>
                  </a:r>
                </a:p>
              </p:txBody>
            </p:sp>
            <p:cxnSp>
              <p:nvCxnSpPr>
                <p:cNvPr id="169" name="Connector: Elbow 168">
                  <a:extLst>
                    <a:ext uri="{FF2B5EF4-FFF2-40B4-BE49-F238E27FC236}">
                      <a16:creationId xmlns:a16="http://schemas.microsoft.com/office/drawing/2014/main" id="{768D203E-BC05-4AD0-B43A-280412A60AEB}"/>
                    </a:ext>
                  </a:extLst>
                </p:cNvPr>
                <p:cNvCxnSpPr>
                  <a:cxnSpLocks/>
                </p:cNvCxnSpPr>
                <p:nvPr/>
              </p:nvCxnSpPr>
              <p:spPr>
                <a:xfrm rot="16200000" flipH="1">
                  <a:off x="8092455" y="34805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D4BDB416-0943-4F6B-B863-679C20BF80A5}"/>
                    </a:ext>
                  </a:extLst>
                </p:cNvPr>
                <p:cNvCxnSpPr>
                  <a:cxnSpLocks/>
                </p:cNvCxnSpPr>
                <p:nvPr/>
              </p:nvCxnSpPr>
              <p:spPr>
                <a:xfrm>
                  <a:off x="8101447" y="159220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CEF8009-0BC0-46F2-9378-01A59C9CFB03}"/>
                    </a:ext>
                  </a:extLst>
                </p:cNvPr>
                <p:cNvSpPr txBox="1"/>
                <p:nvPr/>
              </p:nvSpPr>
              <p:spPr>
                <a:xfrm>
                  <a:off x="7045862" y="112280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Custom</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apps</a:t>
                  </a:r>
                </a:p>
              </p:txBody>
            </p:sp>
            <p:sp>
              <p:nvSpPr>
                <p:cNvPr id="117" name="TextBox 116">
                  <a:extLst>
                    <a:ext uri="{FF2B5EF4-FFF2-40B4-BE49-F238E27FC236}">
                      <a16:creationId xmlns:a16="http://schemas.microsoft.com/office/drawing/2014/main" id="{E2A4761C-D819-468C-9122-65D0787DCD35}"/>
                    </a:ext>
                  </a:extLst>
                </p:cNvPr>
                <p:cNvSpPr txBox="1"/>
                <p:nvPr/>
              </p:nvSpPr>
              <p:spPr>
                <a:xfrm>
                  <a:off x="8306275" y="1218601"/>
                  <a:ext cx="298480" cy="273921"/>
                </a:xfrm>
                <a:prstGeom prst="rect">
                  <a:avLst/>
                </a:prstGeom>
                <a:noFill/>
              </p:spPr>
              <p:txBody>
                <a:bodyPr wrap="square" bIns="73152" rtlCol="0">
                  <a:spAutoFit/>
                </a:bodyPr>
                <a:lstStyle/>
                <a:p>
                  <a:pPr algn="ctr" defTabSz="457200">
                    <a:defRPr/>
                  </a:pPr>
                  <a:r>
                    <a:rPr lang="en-US" sz="1000" b="1" dirty="0">
                      <a:solidFill>
                        <a:schemeClr val="tx2"/>
                      </a:solidFill>
                      <a:latin typeface="Segoe UI Semibold" panose="020B0502040204020203" pitchFamily="34" charset="0"/>
                      <a:cs typeface="Segoe UI Semibold" panose="020B0502040204020203" pitchFamily="34" charset="0"/>
                    </a:rPr>
                    <a:t>BI</a:t>
                  </a:r>
                </a:p>
              </p:txBody>
            </p:sp>
            <p:cxnSp>
              <p:nvCxnSpPr>
                <p:cNvPr id="5" name="Straight Connector 4">
                  <a:extLst>
                    <a:ext uri="{FF2B5EF4-FFF2-40B4-BE49-F238E27FC236}">
                      <a16:creationId xmlns:a16="http://schemas.microsoft.com/office/drawing/2014/main" id="{D57AACCA-308C-7549-B252-302359591FD2}"/>
                    </a:ext>
                  </a:extLst>
                </p:cNvPr>
                <p:cNvCxnSpPr>
                  <a:cxnSpLocks/>
                </p:cNvCxnSpPr>
                <p:nvPr/>
              </p:nvCxnSpPr>
              <p:spPr>
                <a:xfrm>
                  <a:off x="8404070" y="3747858"/>
                  <a:ext cx="0" cy="222101"/>
                </a:xfrm>
                <a:prstGeom prst="line">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302" name="Rectangle 301">
                  <a:extLst>
                    <a:ext uri="{FF2B5EF4-FFF2-40B4-BE49-F238E27FC236}">
                      <a16:creationId xmlns:a16="http://schemas.microsoft.com/office/drawing/2014/main" id="{FEA9D8F1-C4EC-0047-9621-92C6929912CD}"/>
                    </a:ext>
                  </a:extLst>
                </p:cNvPr>
                <p:cNvSpPr/>
                <p:nvPr/>
              </p:nvSpPr>
              <p:spPr>
                <a:xfrm>
                  <a:off x="8216107" y="194700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Segoe UI Semibold" panose="020B0502040204020203" pitchFamily="34" charset="0"/>
                      <a:cs typeface="Segoe UI Semibold" panose="020B0502040204020203" pitchFamily="34" charset="0"/>
                    </a:rPr>
                    <a:t>SQL Server </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master instance</a:t>
                  </a:r>
                </a:p>
              </p:txBody>
            </p:sp>
            <p:pic>
              <p:nvPicPr>
                <p:cNvPr id="253" name="Picture 252">
                  <a:extLst>
                    <a:ext uri="{FF2B5EF4-FFF2-40B4-BE49-F238E27FC236}">
                      <a16:creationId xmlns:a16="http://schemas.microsoft.com/office/drawing/2014/main" id="{C82ECAE6-3E1B-4F7A-8463-24AECF9147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5924" y="5628519"/>
                  <a:ext cx="453297" cy="336508"/>
                </a:xfrm>
                <a:prstGeom prst="rect">
                  <a:avLst/>
                </a:prstGeom>
              </p:spPr>
            </p:pic>
            <p:grpSp>
              <p:nvGrpSpPr>
                <p:cNvPr id="6" name="Group 5">
                  <a:extLst>
                    <a:ext uri="{FF2B5EF4-FFF2-40B4-BE49-F238E27FC236}">
                      <a16:creationId xmlns:a16="http://schemas.microsoft.com/office/drawing/2014/main" id="{A6694C5E-DCC3-E844-9BEB-0409DB9FB311}"/>
                    </a:ext>
                  </a:extLst>
                </p:cNvPr>
                <p:cNvGrpSpPr/>
                <p:nvPr/>
              </p:nvGrpSpPr>
              <p:grpSpPr>
                <a:xfrm>
                  <a:off x="2601701" y="5494592"/>
                  <a:ext cx="831068" cy="577781"/>
                  <a:chOff x="2601701" y="5883212"/>
                  <a:chExt cx="831068" cy="577781"/>
                </a:xfrm>
              </p:grpSpPr>
              <p:sp>
                <p:nvSpPr>
                  <p:cNvPr id="396" name="TextBox 395">
                    <a:extLst>
                      <a:ext uri="{FF2B5EF4-FFF2-40B4-BE49-F238E27FC236}">
                        <a16:creationId xmlns:a16="http://schemas.microsoft.com/office/drawing/2014/main" id="{0FA689F7-5F43-45F5-8D27-6BDDC03C0B1C}"/>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Segoe UI Semibold" panose="020B0502040204020203" pitchFamily="34" charset="0"/>
                        <a:cs typeface="Segoe UI Semibold" panose="020B0502040204020203" pitchFamily="34" charset="0"/>
                      </a:rPr>
                      <a:t>Node</a:t>
                    </a:r>
                  </a:p>
                </p:txBody>
              </p:sp>
              <p:grpSp>
                <p:nvGrpSpPr>
                  <p:cNvPr id="243" name="Group 242">
                    <a:extLst>
                      <a:ext uri="{FF2B5EF4-FFF2-40B4-BE49-F238E27FC236}">
                        <a16:creationId xmlns:a16="http://schemas.microsoft.com/office/drawing/2014/main" id="{5CBBB4AD-F437-CE40-BA55-55C2445B05FD}"/>
                      </a:ext>
                    </a:extLst>
                  </p:cNvPr>
                  <p:cNvGrpSpPr/>
                  <p:nvPr/>
                </p:nvGrpSpPr>
                <p:grpSpPr>
                  <a:xfrm>
                    <a:off x="2867821" y="5883212"/>
                    <a:ext cx="317340" cy="313918"/>
                    <a:chOff x="6712956" y="9045673"/>
                    <a:chExt cx="464984" cy="459971"/>
                  </a:xfrm>
                </p:grpSpPr>
                <p:sp>
                  <p:nvSpPr>
                    <p:cNvPr id="244" name="Rectangle 243">
                      <a:extLst>
                        <a:ext uri="{FF2B5EF4-FFF2-40B4-BE49-F238E27FC236}">
                          <a16:creationId xmlns:a16="http://schemas.microsoft.com/office/drawing/2014/main" id="{F893E8C6-54E6-0C47-BD14-0E6E5089BA7F}"/>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D176CD69-C9F4-9C4D-B83A-C296395DF39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46" name="Group 245">
                      <a:extLst>
                        <a:ext uri="{FF2B5EF4-FFF2-40B4-BE49-F238E27FC236}">
                          <a16:creationId xmlns:a16="http://schemas.microsoft.com/office/drawing/2014/main" id="{B94F745E-2C60-F442-81F7-7D0CBA783E1D}"/>
                        </a:ext>
                      </a:extLst>
                    </p:cNvPr>
                    <p:cNvGrpSpPr/>
                    <p:nvPr/>
                  </p:nvGrpSpPr>
                  <p:grpSpPr>
                    <a:xfrm>
                      <a:off x="6712956" y="9045673"/>
                      <a:ext cx="464984" cy="138505"/>
                      <a:chOff x="551886" y="4922823"/>
                      <a:chExt cx="508602" cy="151498"/>
                    </a:xfrm>
                  </p:grpSpPr>
                  <p:sp>
                    <p:nvSpPr>
                      <p:cNvPr id="268" name="Rectangle 267">
                        <a:extLst>
                          <a:ext uri="{FF2B5EF4-FFF2-40B4-BE49-F238E27FC236}">
                            <a16:creationId xmlns:a16="http://schemas.microsoft.com/office/drawing/2014/main" id="{4DF8A28E-9F59-BE41-BAF2-C7991A434DF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Oval 268">
                        <a:extLst>
                          <a:ext uri="{FF2B5EF4-FFF2-40B4-BE49-F238E27FC236}">
                            <a16:creationId xmlns:a16="http://schemas.microsoft.com/office/drawing/2014/main" id="{B2A79333-E6FD-224E-BF21-0180E749634A}"/>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Connector 269">
                        <a:extLst>
                          <a:ext uri="{FF2B5EF4-FFF2-40B4-BE49-F238E27FC236}">
                            <a16:creationId xmlns:a16="http://schemas.microsoft.com/office/drawing/2014/main" id="{0001DA93-A807-7D43-BA58-9AE6B5CB3F57}"/>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47" name="Straight Connector 246">
                      <a:extLst>
                        <a:ext uri="{FF2B5EF4-FFF2-40B4-BE49-F238E27FC236}">
                          <a16:creationId xmlns:a16="http://schemas.microsoft.com/office/drawing/2014/main" id="{1A3B0D12-2076-9746-8A88-6B33D100B24A}"/>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D146621C-D43A-F74D-8505-1831C579845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EE2DE358-1E71-D84A-A3C0-1E319EA18F39}"/>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C182B588-6C35-0243-B5E3-9C928C78DA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230092A-314D-4140-BBBE-68F8D7445777}"/>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533D628E-19F0-7C43-B790-62ADA51C462A}"/>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D9D57F-8B62-E647-AE68-828DE5CE4BD9}"/>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DBD4AF6A-A3AE-F748-8DD9-ADAD16A88FB3}"/>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6" name="Group 515">
                  <a:extLst>
                    <a:ext uri="{FF2B5EF4-FFF2-40B4-BE49-F238E27FC236}">
                      <a16:creationId xmlns:a16="http://schemas.microsoft.com/office/drawing/2014/main" id="{76A8E501-3E79-A941-A0F9-1F162F991AC9}"/>
                    </a:ext>
                  </a:extLst>
                </p:cNvPr>
                <p:cNvGrpSpPr/>
                <p:nvPr/>
              </p:nvGrpSpPr>
              <p:grpSpPr>
                <a:xfrm>
                  <a:off x="3965022" y="5494592"/>
                  <a:ext cx="831068" cy="577781"/>
                  <a:chOff x="2601701" y="5883212"/>
                  <a:chExt cx="831068" cy="577781"/>
                </a:xfrm>
              </p:grpSpPr>
              <p:sp>
                <p:nvSpPr>
                  <p:cNvPr id="517" name="TextBox 516">
                    <a:extLst>
                      <a:ext uri="{FF2B5EF4-FFF2-40B4-BE49-F238E27FC236}">
                        <a16:creationId xmlns:a16="http://schemas.microsoft.com/office/drawing/2014/main" id="{E6D42AC8-7DD8-E740-ABAD-FD4E499403A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Segoe UI Semibold" panose="020B0502040204020203" pitchFamily="34" charset="0"/>
                        <a:cs typeface="Segoe UI Semibold" panose="020B0502040204020203" pitchFamily="34" charset="0"/>
                      </a:rPr>
                      <a:t>Node</a:t>
                    </a:r>
                  </a:p>
                </p:txBody>
              </p:sp>
              <p:grpSp>
                <p:nvGrpSpPr>
                  <p:cNvPr id="518" name="Group 517">
                    <a:extLst>
                      <a:ext uri="{FF2B5EF4-FFF2-40B4-BE49-F238E27FC236}">
                        <a16:creationId xmlns:a16="http://schemas.microsoft.com/office/drawing/2014/main" id="{4431EB2E-1D82-5F44-A1A3-70D038FCA06A}"/>
                      </a:ext>
                    </a:extLst>
                  </p:cNvPr>
                  <p:cNvGrpSpPr/>
                  <p:nvPr/>
                </p:nvGrpSpPr>
                <p:grpSpPr>
                  <a:xfrm>
                    <a:off x="2867821" y="5883212"/>
                    <a:ext cx="317340" cy="313918"/>
                    <a:chOff x="6712956" y="9045673"/>
                    <a:chExt cx="464984" cy="459971"/>
                  </a:xfrm>
                </p:grpSpPr>
                <p:sp>
                  <p:nvSpPr>
                    <p:cNvPr id="519" name="Rectangle 518">
                      <a:extLst>
                        <a:ext uri="{FF2B5EF4-FFF2-40B4-BE49-F238E27FC236}">
                          <a16:creationId xmlns:a16="http://schemas.microsoft.com/office/drawing/2014/main" id="{4443554E-8B97-9649-BD56-58D40BD2FEE3}"/>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0" name="Rectangle 519">
                      <a:extLst>
                        <a:ext uri="{FF2B5EF4-FFF2-40B4-BE49-F238E27FC236}">
                          <a16:creationId xmlns:a16="http://schemas.microsoft.com/office/drawing/2014/main" id="{04A064F9-DB6E-2C4C-84FC-55CEF1FAF8F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1" name="Group 520">
                      <a:extLst>
                        <a:ext uri="{FF2B5EF4-FFF2-40B4-BE49-F238E27FC236}">
                          <a16:creationId xmlns:a16="http://schemas.microsoft.com/office/drawing/2014/main" id="{AAAE0D36-5B2D-1649-80BE-E04EB47E7D72}"/>
                        </a:ext>
                      </a:extLst>
                    </p:cNvPr>
                    <p:cNvGrpSpPr/>
                    <p:nvPr/>
                  </p:nvGrpSpPr>
                  <p:grpSpPr>
                    <a:xfrm>
                      <a:off x="6712956" y="9045673"/>
                      <a:ext cx="464984" cy="138505"/>
                      <a:chOff x="551886" y="4922823"/>
                      <a:chExt cx="508602" cy="151498"/>
                    </a:xfrm>
                  </p:grpSpPr>
                  <p:sp>
                    <p:nvSpPr>
                      <p:cNvPr id="530" name="Rectangle 529">
                        <a:extLst>
                          <a:ext uri="{FF2B5EF4-FFF2-40B4-BE49-F238E27FC236}">
                            <a16:creationId xmlns:a16="http://schemas.microsoft.com/office/drawing/2014/main" id="{62C077F4-AF99-CD43-A4B9-0131B3EA104D}"/>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1" name="Oval 530">
                        <a:extLst>
                          <a:ext uri="{FF2B5EF4-FFF2-40B4-BE49-F238E27FC236}">
                            <a16:creationId xmlns:a16="http://schemas.microsoft.com/office/drawing/2014/main" id="{7A3B29C6-DCC7-B54B-A1AB-C2F3C04368C8}"/>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32" name="Straight Connector 531">
                        <a:extLst>
                          <a:ext uri="{FF2B5EF4-FFF2-40B4-BE49-F238E27FC236}">
                            <a16:creationId xmlns:a16="http://schemas.microsoft.com/office/drawing/2014/main" id="{B9D45F34-79E2-0441-8DE0-78F79CDDF1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22" name="Straight Connector 521">
                      <a:extLst>
                        <a:ext uri="{FF2B5EF4-FFF2-40B4-BE49-F238E27FC236}">
                          <a16:creationId xmlns:a16="http://schemas.microsoft.com/office/drawing/2014/main" id="{F9E32227-DAC1-DF48-909F-3D3FEECEC584}"/>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756D9367-B050-DC47-B813-27E2CF5D078D}"/>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E5924ED6-33BC-FF4B-ABD4-C4AE5540AF31}"/>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id="{CD44BE65-2EC0-D54C-B2EA-4AAE1856BA37}"/>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6" name="Straight Connector 525">
                      <a:extLst>
                        <a:ext uri="{FF2B5EF4-FFF2-40B4-BE49-F238E27FC236}">
                          <a16:creationId xmlns:a16="http://schemas.microsoft.com/office/drawing/2014/main" id="{AC995BDE-C184-4547-ABD9-6B2437891F2F}"/>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953B041F-E082-274F-835D-457699B6500B}"/>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40316641-C0E8-FF41-A691-7F28401A7C54}"/>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D610662-5732-384B-91C7-746BA9520D37}"/>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33" name="Group 532">
                  <a:extLst>
                    <a:ext uri="{FF2B5EF4-FFF2-40B4-BE49-F238E27FC236}">
                      <a16:creationId xmlns:a16="http://schemas.microsoft.com/office/drawing/2014/main" id="{19526B77-EC7A-D64D-85BD-C5820ED1C7BE}"/>
                    </a:ext>
                  </a:extLst>
                </p:cNvPr>
                <p:cNvGrpSpPr/>
                <p:nvPr/>
              </p:nvGrpSpPr>
              <p:grpSpPr>
                <a:xfrm>
                  <a:off x="5291524" y="5494592"/>
                  <a:ext cx="831068" cy="577781"/>
                  <a:chOff x="2601701" y="5883212"/>
                  <a:chExt cx="831068" cy="577781"/>
                </a:xfrm>
              </p:grpSpPr>
              <p:sp>
                <p:nvSpPr>
                  <p:cNvPr id="534" name="TextBox 533">
                    <a:extLst>
                      <a:ext uri="{FF2B5EF4-FFF2-40B4-BE49-F238E27FC236}">
                        <a16:creationId xmlns:a16="http://schemas.microsoft.com/office/drawing/2014/main" id="{352A7484-C450-1E4C-8EDB-89821AB4FCE3}"/>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Segoe UI Semibold" panose="020B0502040204020203" pitchFamily="34" charset="0"/>
                        <a:cs typeface="Segoe UI Semibold" panose="020B0502040204020203" pitchFamily="34" charset="0"/>
                      </a:rPr>
                      <a:t>Node</a:t>
                    </a:r>
                  </a:p>
                </p:txBody>
              </p:sp>
              <p:grpSp>
                <p:nvGrpSpPr>
                  <p:cNvPr id="535" name="Group 534">
                    <a:extLst>
                      <a:ext uri="{FF2B5EF4-FFF2-40B4-BE49-F238E27FC236}">
                        <a16:creationId xmlns:a16="http://schemas.microsoft.com/office/drawing/2014/main" id="{2963ACF8-AA8A-D749-8930-F9B9182B0CA0}"/>
                      </a:ext>
                    </a:extLst>
                  </p:cNvPr>
                  <p:cNvGrpSpPr/>
                  <p:nvPr/>
                </p:nvGrpSpPr>
                <p:grpSpPr>
                  <a:xfrm>
                    <a:off x="2867821" y="5883212"/>
                    <a:ext cx="317340" cy="313918"/>
                    <a:chOff x="6712956" y="9045673"/>
                    <a:chExt cx="464984" cy="459971"/>
                  </a:xfrm>
                </p:grpSpPr>
                <p:sp>
                  <p:nvSpPr>
                    <p:cNvPr id="536" name="Rectangle 535">
                      <a:extLst>
                        <a:ext uri="{FF2B5EF4-FFF2-40B4-BE49-F238E27FC236}">
                          <a16:creationId xmlns:a16="http://schemas.microsoft.com/office/drawing/2014/main" id="{97914BAD-6E97-8E4E-B122-DF2950A691DE}"/>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37" name="Rectangle 536">
                      <a:extLst>
                        <a:ext uri="{FF2B5EF4-FFF2-40B4-BE49-F238E27FC236}">
                          <a16:creationId xmlns:a16="http://schemas.microsoft.com/office/drawing/2014/main" id="{88EA9E1C-013E-CB4C-958C-2C5277C0EE17}"/>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38" name="Group 537">
                      <a:extLst>
                        <a:ext uri="{FF2B5EF4-FFF2-40B4-BE49-F238E27FC236}">
                          <a16:creationId xmlns:a16="http://schemas.microsoft.com/office/drawing/2014/main" id="{9B6DF391-6506-8A4A-BD3A-1F31F2E268EC}"/>
                        </a:ext>
                      </a:extLst>
                    </p:cNvPr>
                    <p:cNvGrpSpPr/>
                    <p:nvPr/>
                  </p:nvGrpSpPr>
                  <p:grpSpPr>
                    <a:xfrm>
                      <a:off x="6712956" y="9045673"/>
                      <a:ext cx="464984" cy="138505"/>
                      <a:chOff x="551886" y="4922823"/>
                      <a:chExt cx="508602" cy="151498"/>
                    </a:xfrm>
                  </p:grpSpPr>
                  <p:sp>
                    <p:nvSpPr>
                      <p:cNvPr id="547" name="Rectangle 546">
                        <a:extLst>
                          <a:ext uri="{FF2B5EF4-FFF2-40B4-BE49-F238E27FC236}">
                            <a16:creationId xmlns:a16="http://schemas.microsoft.com/office/drawing/2014/main" id="{7FB522E8-839E-4748-A2D3-132B3505F84A}"/>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48" name="Oval 547">
                        <a:extLst>
                          <a:ext uri="{FF2B5EF4-FFF2-40B4-BE49-F238E27FC236}">
                            <a16:creationId xmlns:a16="http://schemas.microsoft.com/office/drawing/2014/main" id="{61A20461-7F9B-8649-8513-DC30CD389A25}"/>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49" name="Straight Connector 548">
                        <a:extLst>
                          <a:ext uri="{FF2B5EF4-FFF2-40B4-BE49-F238E27FC236}">
                            <a16:creationId xmlns:a16="http://schemas.microsoft.com/office/drawing/2014/main" id="{9E3A14EE-01D9-3B4D-BB55-7AB789E5252E}"/>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39" name="Straight Connector 538">
                      <a:extLst>
                        <a:ext uri="{FF2B5EF4-FFF2-40B4-BE49-F238E27FC236}">
                          <a16:creationId xmlns:a16="http://schemas.microsoft.com/office/drawing/2014/main" id="{B6238CD8-C82D-FE4C-B831-9F2897DFD68C}"/>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88DE1EFE-83E1-294D-98CA-B1E030068C3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688A6F7D-9BA3-7D40-BA50-09C2D30471A5}"/>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5B1DF23D-C443-FB40-B28E-49819110429D}"/>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2F85206-45C0-9C4B-90CC-7CF8E288164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C134E871-0F4D-1843-BABF-0CDBC63FA44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2A5C9ED8-9013-D547-BAAE-9D45DD0A4AC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2717FF71-36A2-3946-BCD7-9985CD4709FB}"/>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50" name="Group 549">
                  <a:extLst>
                    <a:ext uri="{FF2B5EF4-FFF2-40B4-BE49-F238E27FC236}">
                      <a16:creationId xmlns:a16="http://schemas.microsoft.com/office/drawing/2014/main" id="{572FE91A-5328-2F49-87EE-E6825C1DFD86}"/>
                    </a:ext>
                  </a:extLst>
                </p:cNvPr>
                <p:cNvGrpSpPr/>
                <p:nvPr/>
              </p:nvGrpSpPr>
              <p:grpSpPr>
                <a:xfrm>
                  <a:off x="6650817" y="5503843"/>
                  <a:ext cx="831068" cy="577781"/>
                  <a:chOff x="2601701" y="5883212"/>
                  <a:chExt cx="831068" cy="577781"/>
                </a:xfrm>
              </p:grpSpPr>
              <p:sp>
                <p:nvSpPr>
                  <p:cNvPr id="551" name="TextBox 550">
                    <a:extLst>
                      <a:ext uri="{FF2B5EF4-FFF2-40B4-BE49-F238E27FC236}">
                        <a16:creationId xmlns:a16="http://schemas.microsoft.com/office/drawing/2014/main" id="{397E7E73-EE82-F948-A6E0-A5FFA1EA20F6}"/>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Segoe UI Semibold" panose="020B0502040204020203" pitchFamily="34" charset="0"/>
                        <a:cs typeface="Segoe UI Semibold" panose="020B0502040204020203" pitchFamily="34" charset="0"/>
                      </a:rPr>
                      <a:t>Node</a:t>
                    </a:r>
                  </a:p>
                </p:txBody>
              </p:sp>
              <p:grpSp>
                <p:nvGrpSpPr>
                  <p:cNvPr id="552" name="Group 551">
                    <a:extLst>
                      <a:ext uri="{FF2B5EF4-FFF2-40B4-BE49-F238E27FC236}">
                        <a16:creationId xmlns:a16="http://schemas.microsoft.com/office/drawing/2014/main" id="{DB7460BC-5646-1141-AEE1-25192540F094}"/>
                      </a:ext>
                    </a:extLst>
                  </p:cNvPr>
                  <p:cNvGrpSpPr/>
                  <p:nvPr/>
                </p:nvGrpSpPr>
                <p:grpSpPr>
                  <a:xfrm>
                    <a:off x="2867821" y="5883212"/>
                    <a:ext cx="317340" cy="313918"/>
                    <a:chOff x="6712956" y="9045673"/>
                    <a:chExt cx="464984" cy="459971"/>
                  </a:xfrm>
                </p:grpSpPr>
                <p:sp>
                  <p:nvSpPr>
                    <p:cNvPr id="553" name="Rectangle 552">
                      <a:extLst>
                        <a:ext uri="{FF2B5EF4-FFF2-40B4-BE49-F238E27FC236}">
                          <a16:creationId xmlns:a16="http://schemas.microsoft.com/office/drawing/2014/main" id="{F9D75ED2-7039-754B-BA08-9165C53176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54" name="Rectangle 553">
                      <a:extLst>
                        <a:ext uri="{FF2B5EF4-FFF2-40B4-BE49-F238E27FC236}">
                          <a16:creationId xmlns:a16="http://schemas.microsoft.com/office/drawing/2014/main" id="{D977A923-0DE2-3B40-8CDE-953510B91A89}"/>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55" name="Group 554">
                      <a:extLst>
                        <a:ext uri="{FF2B5EF4-FFF2-40B4-BE49-F238E27FC236}">
                          <a16:creationId xmlns:a16="http://schemas.microsoft.com/office/drawing/2014/main" id="{BBEF7754-5858-4F4D-9D1D-CF9221DAF164}"/>
                        </a:ext>
                      </a:extLst>
                    </p:cNvPr>
                    <p:cNvGrpSpPr/>
                    <p:nvPr/>
                  </p:nvGrpSpPr>
                  <p:grpSpPr>
                    <a:xfrm>
                      <a:off x="6712956" y="9045673"/>
                      <a:ext cx="464984" cy="138505"/>
                      <a:chOff x="551886" y="4922823"/>
                      <a:chExt cx="508602" cy="151498"/>
                    </a:xfrm>
                  </p:grpSpPr>
                  <p:sp>
                    <p:nvSpPr>
                      <p:cNvPr id="564" name="Rectangle 563">
                        <a:extLst>
                          <a:ext uri="{FF2B5EF4-FFF2-40B4-BE49-F238E27FC236}">
                            <a16:creationId xmlns:a16="http://schemas.microsoft.com/office/drawing/2014/main" id="{8D9B4BDC-4F54-144B-B083-682BAC0B9029}"/>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5" name="Oval 564">
                        <a:extLst>
                          <a:ext uri="{FF2B5EF4-FFF2-40B4-BE49-F238E27FC236}">
                            <a16:creationId xmlns:a16="http://schemas.microsoft.com/office/drawing/2014/main" id="{EF4066D4-3577-5848-B4CF-0F5E8B586709}"/>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66" name="Straight Connector 565">
                        <a:extLst>
                          <a:ext uri="{FF2B5EF4-FFF2-40B4-BE49-F238E27FC236}">
                            <a16:creationId xmlns:a16="http://schemas.microsoft.com/office/drawing/2014/main" id="{6737A257-A214-164C-BE88-A2666B178B0C}"/>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56" name="Straight Connector 555">
                      <a:extLst>
                        <a:ext uri="{FF2B5EF4-FFF2-40B4-BE49-F238E27FC236}">
                          <a16:creationId xmlns:a16="http://schemas.microsoft.com/office/drawing/2014/main" id="{0AF2E54E-C51B-6741-9A01-18774F7F5952}"/>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48830C8F-9716-9F40-A2B6-9A3160D4F41B}"/>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8FE927E9-6155-A548-9E7C-4BC887E77F07}"/>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BE294872-B769-9043-94B5-B29DCFEC3AF1}"/>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0DD454A-87EA-F142-B5B8-DA4504B658CB}"/>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F6A96B99-125C-4C41-93F2-292EF55A24E9}"/>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FBB3965E-628C-4848-8CF0-4914EAD93D7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807644D-5A3D-AC4F-8A3F-E28AC1F7972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7" name="Group 566">
                  <a:extLst>
                    <a:ext uri="{FF2B5EF4-FFF2-40B4-BE49-F238E27FC236}">
                      <a16:creationId xmlns:a16="http://schemas.microsoft.com/office/drawing/2014/main" id="{B6EC7F98-0BCD-5042-8BC8-9CDD83164685}"/>
                    </a:ext>
                  </a:extLst>
                </p:cNvPr>
                <p:cNvGrpSpPr/>
                <p:nvPr/>
              </p:nvGrpSpPr>
              <p:grpSpPr>
                <a:xfrm>
                  <a:off x="7995728" y="5512696"/>
                  <a:ext cx="831068" cy="577781"/>
                  <a:chOff x="2601701" y="5883212"/>
                  <a:chExt cx="831068" cy="577781"/>
                </a:xfrm>
              </p:grpSpPr>
              <p:sp>
                <p:nvSpPr>
                  <p:cNvPr id="568" name="TextBox 567">
                    <a:extLst>
                      <a:ext uri="{FF2B5EF4-FFF2-40B4-BE49-F238E27FC236}">
                        <a16:creationId xmlns:a16="http://schemas.microsoft.com/office/drawing/2014/main" id="{E0FEA766-9A11-AE41-8E7B-B07CF2931FF7}"/>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Segoe UI Semibold" panose="020B0502040204020203" pitchFamily="34" charset="0"/>
                        <a:cs typeface="Segoe UI Semibold" panose="020B0502040204020203" pitchFamily="34" charset="0"/>
                      </a:rPr>
                      <a:t>Node</a:t>
                    </a:r>
                  </a:p>
                </p:txBody>
              </p:sp>
              <p:grpSp>
                <p:nvGrpSpPr>
                  <p:cNvPr id="569" name="Group 568">
                    <a:extLst>
                      <a:ext uri="{FF2B5EF4-FFF2-40B4-BE49-F238E27FC236}">
                        <a16:creationId xmlns:a16="http://schemas.microsoft.com/office/drawing/2014/main" id="{CAB06B9B-7C75-DB49-8B6E-3B7AC3213BDE}"/>
                      </a:ext>
                    </a:extLst>
                  </p:cNvPr>
                  <p:cNvGrpSpPr/>
                  <p:nvPr/>
                </p:nvGrpSpPr>
                <p:grpSpPr>
                  <a:xfrm>
                    <a:off x="2867821" y="5883212"/>
                    <a:ext cx="317340" cy="313918"/>
                    <a:chOff x="6712956" y="9045673"/>
                    <a:chExt cx="464984" cy="459971"/>
                  </a:xfrm>
                </p:grpSpPr>
                <p:sp>
                  <p:nvSpPr>
                    <p:cNvPr id="570" name="Rectangle 569">
                      <a:extLst>
                        <a:ext uri="{FF2B5EF4-FFF2-40B4-BE49-F238E27FC236}">
                          <a16:creationId xmlns:a16="http://schemas.microsoft.com/office/drawing/2014/main" id="{C998E1E7-2D54-764D-88F6-824F6898BB20}"/>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71" name="Rectangle 570">
                      <a:extLst>
                        <a:ext uri="{FF2B5EF4-FFF2-40B4-BE49-F238E27FC236}">
                          <a16:creationId xmlns:a16="http://schemas.microsoft.com/office/drawing/2014/main" id="{39A78577-6460-3642-AA08-06A6E30614F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2" name="Group 571">
                      <a:extLst>
                        <a:ext uri="{FF2B5EF4-FFF2-40B4-BE49-F238E27FC236}">
                          <a16:creationId xmlns:a16="http://schemas.microsoft.com/office/drawing/2014/main" id="{78B713C2-093A-2C44-84EF-B8F97920E221}"/>
                        </a:ext>
                      </a:extLst>
                    </p:cNvPr>
                    <p:cNvGrpSpPr/>
                    <p:nvPr/>
                  </p:nvGrpSpPr>
                  <p:grpSpPr>
                    <a:xfrm>
                      <a:off x="6712956" y="9045673"/>
                      <a:ext cx="464984" cy="138505"/>
                      <a:chOff x="551886" y="4922823"/>
                      <a:chExt cx="508602" cy="151498"/>
                    </a:xfrm>
                  </p:grpSpPr>
                  <p:sp>
                    <p:nvSpPr>
                      <p:cNvPr id="581" name="Rectangle 580">
                        <a:extLst>
                          <a:ext uri="{FF2B5EF4-FFF2-40B4-BE49-F238E27FC236}">
                            <a16:creationId xmlns:a16="http://schemas.microsoft.com/office/drawing/2014/main" id="{0142E9A6-9AB5-724A-A518-ACD558347187}"/>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2" name="Oval 581">
                        <a:extLst>
                          <a:ext uri="{FF2B5EF4-FFF2-40B4-BE49-F238E27FC236}">
                            <a16:creationId xmlns:a16="http://schemas.microsoft.com/office/drawing/2014/main" id="{0A175BBC-2D4F-AA46-BDD9-1C392C0B7503}"/>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83" name="Straight Connector 582">
                        <a:extLst>
                          <a:ext uri="{FF2B5EF4-FFF2-40B4-BE49-F238E27FC236}">
                            <a16:creationId xmlns:a16="http://schemas.microsoft.com/office/drawing/2014/main" id="{CBA153A7-1D6E-8C43-A9F4-A30A81234A0A}"/>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73" name="Straight Connector 572">
                      <a:extLst>
                        <a:ext uri="{FF2B5EF4-FFF2-40B4-BE49-F238E27FC236}">
                          <a16:creationId xmlns:a16="http://schemas.microsoft.com/office/drawing/2014/main" id="{4BA20CCB-7FEB-4A4D-A113-816AE25A8EB9}"/>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865CE0D2-F114-F442-84CB-271AF0D2E7AF}"/>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A758BE6B-D358-6B4F-B896-02B8F78414C4}"/>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0342211E-E14F-954F-A1EF-5A4E7FFCEBFB}"/>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61695851-0A68-9542-B0BB-7AFDD159D501}"/>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5F924029-55E2-1A4E-844B-B6564A55A345}"/>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CF9D7C43-D8EE-8E4C-BF63-E785C63DC986}"/>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2FBC159-7BD7-4049-9111-9BF78843DFCF}"/>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4" name="Group 583">
                  <a:extLst>
                    <a:ext uri="{FF2B5EF4-FFF2-40B4-BE49-F238E27FC236}">
                      <a16:creationId xmlns:a16="http://schemas.microsoft.com/office/drawing/2014/main" id="{AC795AC6-157D-C649-B55D-FFC4FAFD5BB9}"/>
                    </a:ext>
                  </a:extLst>
                </p:cNvPr>
                <p:cNvGrpSpPr/>
                <p:nvPr/>
              </p:nvGrpSpPr>
              <p:grpSpPr>
                <a:xfrm>
                  <a:off x="9340639" y="5512696"/>
                  <a:ext cx="831068" cy="577781"/>
                  <a:chOff x="2601701" y="5883212"/>
                  <a:chExt cx="831068" cy="577781"/>
                </a:xfrm>
              </p:grpSpPr>
              <p:sp>
                <p:nvSpPr>
                  <p:cNvPr id="585" name="TextBox 584">
                    <a:extLst>
                      <a:ext uri="{FF2B5EF4-FFF2-40B4-BE49-F238E27FC236}">
                        <a16:creationId xmlns:a16="http://schemas.microsoft.com/office/drawing/2014/main" id="{8019F070-A70B-C245-830A-2F3FF382D241}"/>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Segoe UI Semibold" panose="020B0502040204020203" pitchFamily="34" charset="0"/>
                        <a:cs typeface="Segoe UI Semibold" panose="020B0502040204020203" pitchFamily="34" charset="0"/>
                      </a:rPr>
                      <a:t>Node</a:t>
                    </a:r>
                  </a:p>
                </p:txBody>
              </p:sp>
              <p:grpSp>
                <p:nvGrpSpPr>
                  <p:cNvPr id="586" name="Group 585">
                    <a:extLst>
                      <a:ext uri="{FF2B5EF4-FFF2-40B4-BE49-F238E27FC236}">
                        <a16:creationId xmlns:a16="http://schemas.microsoft.com/office/drawing/2014/main" id="{7540C5A0-6755-6049-9C4F-5C0FE6C3FEF5}"/>
                      </a:ext>
                    </a:extLst>
                  </p:cNvPr>
                  <p:cNvGrpSpPr/>
                  <p:nvPr/>
                </p:nvGrpSpPr>
                <p:grpSpPr>
                  <a:xfrm>
                    <a:off x="2867821" y="5883212"/>
                    <a:ext cx="317340" cy="313918"/>
                    <a:chOff x="6712956" y="9045673"/>
                    <a:chExt cx="464984" cy="459971"/>
                  </a:xfrm>
                </p:grpSpPr>
                <p:sp>
                  <p:nvSpPr>
                    <p:cNvPr id="587" name="Rectangle 586">
                      <a:extLst>
                        <a:ext uri="{FF2B5EF4-FFF2-40B4-BE49-F238E27FC236}">
                          <a16:creationId xmlns:a16="http://schemas.microsoft.com/office/drawing/2014/main" id="{573EDA02-8A0A-D04F-85AB-E44D38A6E105}"/>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8" name="Rectangle 587">
                      <a:extLst>
                        <a:ext uri="{FF2B5EF4-FFF2-40B4-BE49-F238E27FC236}">
                          <a16:creationId xmlns:a16="http://schemas.microsoft.com/office/drawing/2014/main" id="{56D05172-C43F-C547-9090-74E9B7A2E42B}"/>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9" name="Group 588">
                      <a:extLst>
                        <a:ext uri="{FF2B5EF4-FFF2-40B4-BE49-F238E27FC236}">
                          <a16:creationId xmlns:a16="http://schemas.microsoft.com/office/drawing/2014/main" id="{02E2F390-88FF-6040-8CF2-7AEC600E2138}"/>
                        </a:ext>
                      </a:extLst>
                    </p:cNvPr>
                    <p:cNvGrpSpPr/>
                    <p:nvPr/>
                  </p:nvGrpSpPr>
                  <p:grpSpPr>
                    <a:xfrm>
                      <a:off x="6712956" y="9045673"/>
                      <a:ext cx="464984" cy="138505"/>
                      <a:chOff x="551886" y="4922823"/>
                      <a:chExt cx="508602" cy="151498"/>
                    </a:xfrm>
                  </p:grpSpPr>
                  <p:sp>
                    <p:nvSpPr>
                      <p:cNvPr id="598" name="Rectangle 597">
                        <a:extLst>
                          <a:ext uri="{FF2B5EF4-FFF2-40B4-BE49-F238E27FC236}">
                            <a16:creationId xmlns:a16="http://schemas.microsoft.com/office/drawing/2014/main" id="{953AB943-195C-D34A-94D0-5E5C41592571}"/>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99" name="Oval 598">
                        <a:extLst>
                          <a:ext uri="{FF2B5EF4-FFF2-40B4-BE49-F238E27FC236}">
                            <a16:creationId xmlns:a16="http://schemas.microsoft.com/office/drawing/2014/main" id="{449AB676-3A4D-7B45-8E97-77244E4C8064}"/>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00" name="Straight Connector 599">
                        <a:extLst>
                          <a:ext uri="{FF2B5EF4-FFF2-40B4-BE49-F238E27FC236}">
                            <a16:creationId xmlns:a16="http://schemas.microsoft.com/office/drawing/2014/main" id="{6E7D3DB7-DE2B-444A-BFB2-13D6CA0678F4}"/>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90" name="Straight Connector 589">
                      <a:extLst>
                        <a:ext uri="{FF2B5EF4-FFF2-40B4-BE49-F238E27FC236}">
                          <a16:creationId xmlns:a16="http://schemas.microsoft.com/office/drawing/2014/main" id="{401941E2-17C6-1B4A-8027-18379EB957BD}"/>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33D3C8E5-1698-E841-8C75-B19F02E2A3C7}"/>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43807532-2381-1643-A8F8-B5B295BF11F0}"/>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DADA7250-5147-4E40-BB61-B304D2B4D690}"/>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50E7CCA7-2F31-B94D-9576-605BCD219A66}"/>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4A3C7429-66AB-0B48-A829-9E5A501420E0}"/>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1ED7BD03-289C-E242-850C-89C32229A3BB}"/>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5930D005-D3DD-7040-98D7-EDB4CF8E9CB4}"/>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01" name="Group 600">
                  <a:extLst>
                    <a:ext uri="{FF2B5EF4-FFF2-40B4-BE49-F238E27FC236}">
                      <a16:creationId xmlns:a16="http://schemas.microsoft.com/office/drawing/2014/main" id="{E016A479-EAD2-AF49-B806-0A9F0237D3DD}"/>
                    </a:ext>
                  </a:extLst>
                </p:cNvPr>
                <p:cNvGrpSpPr/>
                <p:nvPr/>
              </p:nvGrpSpPr>
              <p:grpSpPr>
                <a:xfrm>
                  <a:off x="10686897" y="5520257"/>
                  <a:ext cx="831068" cy="577781"/>
                  <a:chOff x="2601701" y="5883212"/>
                  <a:chExt cx="831068" cy="577781"/>
                </a:xfrm>
              </p:grpSpPr>
              <p:sp>
                <p:nvSpPr>
                  <p:cNvPr id="602" name="TextBox 601">
                    <a:extLst>
                      <a:ext uri="{FF2B5EF4-FFF2-40B4-BE49-F238E27FC236}">
                        <a16:creationId xmlns:a16="http://schemas.microsoft.com/office/drawing/2014/main" id="{80580BDB-05CE-CA4F-9985-CC7551D86142}"/>
                      </a:ext>
                    </a:extLst>
                  </p:cNvPr>
                  <p:cNvSpPr txBox="1"/>
                  <p:nvPr/>
                </p:nvSpPr>
                <p:spPr>
                  <a:xfrm>
                    <a:off x="2601701" y="6230161"/>
                    <a:ext cx="831068"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pPr algn="ctr"/>
                    <a:r>
                      <a:rPr lang="en-US" sz="1000" b="1" dirty="0">
                        <a:solidFill>
                          <a:srgbClr val="0078D7"/>
                        </a:solidFill>
                        <a:latin typeface="Segoe UI Semibold" panose="020B0502040204020203" pitchFamily="34" charset="0"/>
                        <a:cs typeface="Segoe UI Semibold" panose="020B0502040204020203" pitchFamily="34" charset="0"/>
                      </a:rPr>
                      <a:t>Node</a:t>
                    </a:r>
                  </a:p>
                </p:txBody>
              </p:sp>
              <p:grpSp>
                <p:nvGrpSpPr>
                  <p:cNvPr id="603" name="Group 602">
                    <a:extLst>
                      <a:ext uri="{FF2B5EF4-FFF2-40B4-BE49-F238E27FC236}">
                        <a16:creationId xmlns:a16="http://schemas.microsoft.com/office/drawing/2014/main" id="{92E05CAC-D9DB-0D4F-9AD6-36C2960D40FA}"/>
                      </a:ext>
                    </a:extLst>
                  </p:cNvPr>
                  <p:cNvGrpSpPr/>
                  <p:nvPr/>
                </p:nvGrpSpPr>
                <p:grpSpPr>
                  <a:xfrm>
                    <a:off x="2867821" y="5883212"/>
                    <a:ext cx="317340" cy="313918"/>
                    <a:chOff x="6712956" y="9045673"/>
                    <a:chExt cx="464984" cy="459971"/>
                  </a:xfrm>
                </p:grpSpPr>
                <p:sp>
                  <p:nvSpPr>
                    <p:cNvPr id="604" name="Rectangle 603">
                      <a:extLst>
                        <a:ext uri="{FF2B5EF4-FFF2-40B4-BE49-F238E27FC236}">
                          <a16:creationId xmlns:a16="http://schemas.microsoft.com/office/drawing/2014/main" id="{AB347A38-8795-5D45-9769-F5F3E6731387}"/>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05" name="Rectangle 604">
                      <a:extLst>
                        <a:ext uri="{FF2B5EF4-FFF2-40B4-BE49-F238E27FC236}">
                          <a16:creationId xmlns:a16="http://schemas.microsoft.com/office/drawing/2014/main" id="{6B45BDB5-17E5-4942-86D6-567F38FB19B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06" name="Group 605">
                      <a:extLst>
                        <a:ext uri="{FF2B5EF4-FFF2-40B4-BE49-F238E27FC236}">
                          <a16:creationId xmlns:a16="http://schemas.microsoft.com/office/drawing/2014/main" id="{6E56783D-BBC1-E240-9E5C-82FF2CAE14FE}"/>
                        </a:ext>
                      </a:extLst>
                    </p:cNvPr>
                    <p:cNvGrpSpPr/>
                    <p:nvPr/>
                  </p:nvGrpSpPr>
                  <p:grpSpPr>
                    <a:xfrm>
                      <a:off x="6712956" y="9045673"/>
                      <a:ext cx="464984" cy="138505"/>
                      <a:chOff x="551886" y="4922823"/>
                      <a:chExt cx="508602" cy="151498"/>
                    </a:xfrm>
                  </p:grpSpPr>
                  <p:sp>
                    <p:nvSpPr>
                      <p:cNvPr id="615" name="Rectangle 614">
                        <a:extLst>
                          <a:ext uri="{FF2B5EF4-FFF2-40B4-BE49-F238E27FC236}">
                            <a16:creationId xmlns:a16="http://schemas.microsoft.com/office/drawing/2014/main" id="{042669B9-3C7F-E44A-A010-89EE9D2B9A75}"/>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16" name="Oval 615">
                        <a:extLst>
                          <a:ext uri="{FF2B5EF4-FFF2-40B4-BE49-F238E27FC236}">
                            <a16:creationId xmlns:a16="http://schemas.microsoft.com/office/drawing/2014/main" id="{A465B4AE-342F-7C4E-8F1B-6BE65B2CD58B}"/>
                          </a:ext>
                        </a:extLst>
                      </p:cNvPr>
                      <p:cNvSpPr/>
                      <p:nvPr/>
                    </p:nvSpPr>
                    <p:spPr bwMode="auto">
                      <a:xfrm flipH="1">
                        <a:off x="955040" y="4971128"/>
                        <a:ext cx="45720" cy="45720"/>
                      </a:xfrm>
                      <a:prstGeom prst="ellipse">
                        <a:avLst/>
                      </a:prstGeom>
                      <a:solidFill>
                        <a:srgbClr val="50E6FF"/>
                      </a:solidFill>
                      <a:ln w="127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17" name="Straight Connector 616">
                        <a:extLst>
                          <a:ext uri="{FF2B5EF4-FFF2-40B4-BE49-F238E27FC236}">
                            <a16:creationId xmlns:a16="http://schemas.microsoft.com/office/drawing/2014/main" id="{C3898B18-3447-6A47-AFD1-E37B76ECA7E8}"/>
                          </a:ext>
                        </a:extLst>
                      </p:cNvPr>
                      <p:cNvCxnSpPr/>
                      <p:nvPr/>
                    </p:nvCxnSpPr>
                    <p:spPr>
                      <a:xfrm>
                        <a:off x="625475" y="4997163"/>
                        <a:ext cx="238125" cy="0"/>
                      </a:xfrm>
                      <a:prstGeom prst="line">
                        <a:avLst/>
                      </a:prstGeom>
                      <a:solidFill>
                        <a:srgbClr val="50E6FF"/>
                      </a:solidFill>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07" name="Straight Connector 606">
                      <a:extLst>
                        <a:ext uri="{FF2B5EF4-FFF2-40B4-BE49-F238E27FC236}">
                          <a16:creationId xmlns:a16="http://schemas.microsoft.com/office/drawing/2014/main" id="{88B6511F-FDAD-0C47-9E23-7DB29C5730E8}"/>
                        </a:ext>
                      </a:extLst>
                    </p:cNvPr>
                    <p:cNvCxnSpPr>
                      <a:cxnSpLocks/>
                    </p:cNvCxnSpPr>
                    <p:nvPr/>
                  </p:nvCxnSpPr>
                  <p:spPr>
                    <a:xfrm>
                      <a:off x="6805851"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AF5BC0FB-7EFB-3F48-B224-11A4889E0A78}"/>
                        </a:ext>
                      </a:extLst>
                    </p:cNvPr>
                    <p:cNvCxnSpPr>
                      <a:cxnSpLocks/>
                    </p:cNvCxnSpPr>
                    <p:nvPr/>
                  </p:nvCxnSpPr>
                  <p:spPr>
                    <a:xfrm>
                      <a:off x="6898824"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A91D7DD8-7092-7944-9151-2B3F53ED7CEE}"/>
                        </a:ext>
                      </a:extLst>
                    </p:cNvPr>
                    <p:cNvCxnSpPr>
                      <a:cxnSpLocks/>
                    </p:cNvCxnSpPr>
                    <p:nvPr/>
                  </p:nvCxnSpPr>
                  <p:spPr>
                    <a:xfrm>
                      <a:off x="6991796"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0" name="Straight Connector 609">
                      <a:extLst>
                        <a:ext uri="{FF2B5EF4-FFF2-40B4-BE49-F238E27FC236}">
                          <a16:creationId xmlns:a16="http://schemas.microsoft.com/office/drawing/2014/main" id="{AAACA8B2-E3DC-9E49-96CA-812360CD692C}"/>
                        </a:ext>
                      </a:extLst>
                    </p:cNvPr>
                    <p:cNvCxnSpPr>
                      <a:cxnSpLocks/>
                    </p:cNvCxnSpPr>
                    <p:nvPr/>
                  </p:nvCxnSpPr>
                  <p:spPr>
                    <a:xfrm>
                      <a:off x="7084769" y="9400854"/>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8D854F83-987E-A440-BC39-C5F6B39C3760}"/>
                        </a:ext>
                      </a:extLst>
                    </p:cNvPr>
                    <p:cNvCxnSpPr>
                      <a:cxnSpLocks/>
                    </p:cNvCxnSpPr>
                    <p:nvPr/>
                  </p:nvCxnSpPr>
                  <p:spPr>
                    <a:xfrm>
                      <a:off x="6805851"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0BD73F8F-8322-5F4E-B2E8-16BF95E9CCA3}"/>
                        </a:ext>
                      </a:extLst>
                    </p:cNvPr>
                    <p:cNvCxnSpPr>
                      <a:cxnSpLocks/>
                    </p:cNvCxnSpPr>
                    <p:nvPr/>
                  </p:nvCxnSpPr>
                  <p:spPr>
                    <a:xfrm>
                      <a:off x="6898824"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3" name="Straight Connector 612">
                      <a:extLst>
                        <a:ext uri="{FF2B5EF4-FFF2-40B4-BE49-F238E27FC236}">
                          <a16:creationId xmlns:a16="http://schemas.microsoft.com/office/drawing/2014/main" id="{B634E7E9-521D-9848-86B1-8F64693B6FE1}"/>
                        </a:ext>
                      </a:extLst>
                    </p:cNvPr>
                    <p:cNvCxnSpPr>
                      <a:cxnSpLocks/>
                    </p:cNvCxnSpPr>
                    <p:nvPr/>
                  </p:nvCxnSpPr>
                  <p:spPr>
                    <a:xfrm>
                      <a:off x="6991796"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4" name="Straight Connector 613">
                      <a:extLst>
                        <a:ext uri="{FF2B5EF4-FFF2-40B4-BE49-F238E27FC236}">
                          <a16:creationId xmlns:a16="http://schemas.microsoft.com/office/drawing/2014/main" id="{DB1F7853-FA02-0E40-8241-34D1E20F87B9}"/>
                        </a:ext>
                      </a:extLst>
                    </p:cNvPr>
                    <p:cNvCxnSpPr>
                      <a:cxnSpLocks/>
                    </p:cNvCxnSpPr>
                    <p:nvPr/>
                  </p:nvCxnSpPr>
                  <p:spPr>
                    <a:xfrm>
                      <a:off x="7084769" y="9242791"/>
                      <a:ext cx="0" cy="67998"/>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21" name="Group 620">
                  <a:extLst>
                    <a:ext uri="{FF2B5EF4-FFF2-40B4-BE49-F238E27FC236}">
                      <a16:creationId xmlns:a16="http://schemas.microsoft.com/office/drawing/2014/main" id="{148FFD82-7AD3-E043-9F06-616BC140BE21}"/>
                    </a:ext>
                  </a:extLst>
                </p:cNvPr>
                <p:cNvGrpSpPr/>
                <p:nvPr/>
              </p:nvGrpSpPr>
              <p:grpSpPr>
                <a:xfrm>
                  <a:off x="6660949" y="1152637"/>
                  <a:ext cx="357399" cy="346269"/>
                  <a:chOff x="3525140" y="7975566"/>
                  <a:chExt cx="929360" cy="931976"/>
                </a:xfrm>
              </p:grpSpPr>
              <p:grpSp>
                <p:nvGrpSpPr>
                  <p:cNvPr id="622" name="Group 621">
                    <a:extLst>
                      <a:ext uri="{FF2B5EF4-FFF2-40B4-BE49-F238E27FC236}">
                        <a16:creationId xmlns:a16="http://schemas.microsoft.com/office/drawing/2014/main" id="{7B36D514-C4CC-9049-9F1F-3F419265DCD6}"/>
                      </a:ext>
                    </a:extLst>
                  </p:cNvPr>
                  <p:cNvGrpSpPr/>
                  <p:nvPr/>
                </p:nvGrpSpPr>
                <p:grpSpPr>
                  <a:xfrm>
                    <a:off x="3525140" y="7975566"/>
                    <a:ext cx="929360" cy="931976"/>
                    <a:chOff x="4825203" y="4636641"/>
                    <a:chExt cx="484632" cy="485997"/>
                  </a:xfrm>
                  <a:noFill/>
                </p:grpSpPr>
                <p:grpSp>
                  <p:nvGrpSpPr>
                    <p:cNvPr id="627" name="Group 626">
                      <a:extLst>
                        <a:ext uri="{FF2B5EF4-FFF2-40B4-BE49-F238E27FC236}">
                          <a16:creationId xmlns:a16="http://schemas.microsoft.com/office/drawing/2014/main" id="{A83DED60-5D1C-F544-9C7D-EAF84E663517}"/>
                        </a:ext>
                      </a:extLst>
                    </p:cNvPr>
                    <p:cNvGrpSpPr/>
                    <p:nvPr/>
                  </p:nvGrpSpPr>
                  <p:grpSpPr>
                    <a:xfrm>
                      <a:off x="4825203" y="4636641"/>
                      <a:ext cx="484632" cy="485997"/>
                      <a:chOff x="2107244" y="1575258"/>
                      <a:chExt cx="310993" cy="264555"/>
                    </a:xfrm>
                    <a:grpFill/>
                  </p:grpSpPr>
                  <p:sp>
                    <p:nvSpPr>
                      <p:cNvPr id="629" name="Rectangle 9">
                        <a:extLst>
                          <a:ext uri="{FF2B5EF4-FFF2-40B4-BE49-F238E27FC236}">
                            <a16:creationId xmlns:a16="http://schemas.microsoft.com/office/drawing/2014/main" id="{DED79499-D353-A142-999D-BE32944EF21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630" name="Line 10">
                        <a:extLst>
                          <a:ext uri="{FF2B5EF4-FFF2-40B4-BE49-F238E27FC236}">
                            <a16:creationId xmlns:a16="http://schemas.microsoft.com/office/drawing/2014/main" id="{52996241-2219-1D42-AA62-AEF7700BADDB}"/>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628" name="Oval 627">
                      <a:extLst>
                        <a:ext uri="{FF2B5EF4-FFF2-40B4-BE49-F238E27FC236}">
                          <a16:creationId xmlns:a16="http://schemas.microsoft.com/office/drawing/2014/main" id="{2D25CCF7-AE99-8E4F-A8D2-7CA7B30290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23" name="Group 622">
                    <a:extLst>
                      <a:ext uri="{FF2B5EF4-FFF2-40B4-BE49-F238E27FC236}">
                        <a16:creationId xmlns:a16="http://schemas.microsoft.com/office/drawing/2014/main" id="{7B67599C-CAF9-EC42-8098-3654797E64A5}"/>
                      </a:ext>
                    </a:extLst>
                  </p:cNvPr>
                  <p:cNvGrpSpPr/>
                  <p:nvPr/>
                </p:nvGrpSpPr>
                <p:grpSpPr>
                  <a:xfrm>
                    <a:off x="3706612" y="8401316"/>
                    <a:ext cx="558506" cy="314758"/>
                    <a:chOff x="831850" y="2085362"/>
                    <a:chExt cx="923925" cy="520700"/>
                  </a:xfrm>
                </p:grpSpPr>
                <p:sp>
                  <p:nvSpPr>
                    <p:cNvPr id="624" name="Freeform 78">
                      <a:extLst>
                        <a:ext uri="{FF2B5EF4-FFF2-40B4-BE49-F238E27FC236}">
                          <a16:creationId xmlns:a16="http://schemas.microsoft.com/office/drawing/2014/main" id="{A11C2407-0133-E047-88F7-A5C5DF78F06F}"/>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25" name="Freeform 79">
                      <a:extLst>
                        <a:ext uri="{FF2B5EF4-FFF2-40B4-BE49-F238E27FC236}">
                          <a16:creationId xmlns:a16="http://schemas.microsoft.com/office/drawing/2014/main" id="{698B6EBF-F350-D246-8C12-864E08A6D9C7}"/>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626" name="Straight Connector 625">
                      <a:extLst>
                        <a:ext uri="{FF2B5EF4-FFF2-40B4-BE49-F238E27FC236}">
                          <a16:creationId xmlns:a16="http://schemas.microsoft.com/office/drawing/2014/main" id="{B7A4F04F-D1E6-374B-8BD4-B5DCABF43D2B}"/>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31" name="Group 630">
                  <a:extLst>
                    <a:ext uri="{FF2B5EF4-FFF2-40B4-BE49-F238E27FC236}">
                      <a16:creationId xmlns:a16="http://schemas.microsoft.com/office/drawing/2014/main" id="{FB5845DC-3584-7144-A9A4-14853DA61E41}"/>
                    </a:ext>
                  </a:extLst>
                </p:cNvPr>
                <p:cNvGrpSpPr/>
                <p:nvPr/>
              </p:nvGrpSpPr>
              <p:grpSpPr>
                <a:xfrm>
                  <a:off x="9067373" y="1152637"/>
                  <a:ext cx="357399" cy="346269"/>
                  <a:chOff x="7157554" y="1735934"/>
                  <a:chExt cx="397423" cy="398542"/>
                </a:xfrm>
              </p:grpSpPr>
              <p:grpSp>
                <p:nvGrpSpPr>
                  <p:cNvPr id="632" name="Group 631">
                    <a:extLst>
                      <a:ext uri="{FF2B5EF4-FFF2-40B4-BE49-F238E27FC236}">
                        <a16:creationId xmlns:a16="http://schemas.microsoft.com/office/drawing/2014/main" id="{A4450A72-89FB-034C-AACB-50C5629BB57C}"/>
                      </a:ext>
                    </a:extLst>
                  </p:cNvPr>
                  <p:cNvGrpSpPr/>
                  <p:nvPr/>
                </p:nvGrpSpPr>
                <p:grpSpPr>
                  <a:xfrm>
                    <a:off x="7157554" y="1735934"/>
                    <a:ext cx="397423" cy="398542"/>
                    <a:chOff x="2107244" y="1575258"/>
                    <a:chExt cx="310993" cy="264555"/>
                  </a:xfrm>
                  <a:solidFill>
                    <a:srgbClr val="0078D7"/>
                  </a:solidFill>
                </p:grpSpPr>
                <p:sp>
                  <p:nvSpPr>
                    <p:cNvPr id="637" name="Rectangle 9">
                      <a:extLst>
                        <a:ext uri="{FF2B5EF4-FFF2-40B4-BE49-F238E27FC236}">
                          <a16:creationId xmlns:a16="http://schemas.microsoft.com/office/drawing/2014/main" id="{9FA7275F-44A3-F24B-8458-92A6E157EC67}"/>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638" name="Line 10">
                      <a:extLst>
                        <a:ext uri="{FF2B5EF4-FFF2-40B4-BE49-F238E27FC236}">
                          <a16:creationId xmlns:a16="http://schemas.microsoft.com/office/drawing/2014/main" id="{B4E6F8AA-CE5C-054C-BDC9-4592A704B361}"/>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633" name="Group 632">
                    <a:extLst>
                      <a:ext uri="{FF2B5EF4-FFF2-40B4-BE49-F238E27FC236}">
                        <a16:creationId xmlns:a16="http://schemas.microsoft.com/office/drawing/2014/main" id="{B830F05D-6569-754E-94B4-9540EEE2A439}"/>
                      </a:ext>
                    </a:extLst>
                  </p:cNvPr>
                  <p:cNvGrpSpPr/>
                  <p:nvPr/>
                </p:nvGrpSpPr>
                <p:grpSpPr>
                  <a:xfrm>
                    <a:off x="7264761" y="1903738"/>
                    <a:ext cx="191394" cy="180132"/>
                    <a:chOff x="2202934" y="1701907"/>
                    <a:chExt cx="95690" cy="90061"/>
                  </a:xfrm>
                  <a:solidFill>
                    <a:srgbClr val="50E6FF"/>
                  </a:solidFill>
                </p:grpSpPr>
                <p:sp>
                  <p:nvSpPr>
                    <p:cNvPr id="635" name="Freeform 14">
                      <a:extLst>
                        <a:ext uri="{FF2B5EF4-FFF2-40B4-BE49-F238E27FC236}">
                          <a16:creationId xmlns:a16="http://schemas.microsoft.com/office/drawing/2014/main" id="{7C35835C-C4E7-C34C-8AE1-31F169FA5BB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636" name="Line 15">
                      <a:extLst>
                        <a:ext uri="{FF2B5EF4-FFF2-40B4-BE49-F238E27FC236}">
                          <a16:creationId xmlns:a16="http://schemas.microsoft.com/office/drawing/2014/main" id="{92869FF0-80F5-5246-B0AE-5B903F53D42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634" name="Oval 633">
                    <a:extLst>
                      <a:ext uri="{FF2B5EF4-FFF2-40B4-BE49-F238E27FC236}">
                        <a16:creationId xmlns:a16="http://schemas.microsoft.com/office/drawing/2014/main" id="{1E5E1220-E062-7246-9AD6-3F91360442B8}"/>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39" name="Group 638">
                  <a:extLst>
                    <a:ext uri="{FF2B5EF4-FFF2-40B4-BE49-F238E27FC236}">
                      <a16:creationId xmlns:a16="http://schemas.microsoft.com/office/drawing/2014/main" id="{F092C4EB-AB7A-FE45-9633-57B512346802}"/>
                    </a:ext>
                  </a:extLst>
                </p:cNvPr>
                <p:cNvGrpSpPr/>
                <p:nvPr/>
              </p:nvGrpSpPr>
              <p:grpSpPr>
                <a:xfrm>
                  <a:off x="7903873" y="1169065"/>
                  <a:ext cx="357399" cy="346269"/>
                  <a:chOff x="5951054" y="1735934"/>
                  <a:chExt cx="397423" cy="398542"/>
                </a:xfrm>
              </p:grpSpPr>
              <p:grpSp>
                <p:nvGrpSpPr>
                  <p:cNvPr id="640" name="Group 639">
                    <a:extLst>
                      <a:ext uri="{FF2B5EF4-FFF2-40B4-BE49-F238E27FC236}">
                        <a16:creationId xmlns:a16="http://schemas.microsoft.com/office/drawing/2014/main" id="{47A03F9B-78E7-A148-979F-D44B0F8AE2B5}"/>
                      </a:ext>
                    </a:extLst>
                  </p:cNvPr>
                  <p:cNvGrpSpPr/>
                  <p:nvPr/>
                </p:nvGrpSpPr>
                <p:grpSpPr>
                  <a:xfrm>
                    <a:off x="5951054" y="1735934"/>
                    <a:ext cx="397423" cy="398542"/>
                    <a:chOff x="4825203" y="4636641"/>
                    <a:chExt cx="484632" cy="485997"/>
                  </a:xfrm>
                  <a:noFill/>
                </p:grpSpPr>
                <p:grpSp>
                  <p:nvGrpSpPr>
                    <p:cNvPr id="646" name="Group 645">
                      <a:extLst>
                        <a:ext uri="{FF2B5EF4-FFF2-40B4-BE49-F238E27FC236}">
                          <a16:creationId xmlns:a16="http://schemas.microsoft.com/office/drawing/2014/main" id="{4B9C330D-3451-9D45-9A81-671658BF2C3A}"/>
                        </a:ext>
                      </a:extLst>
                    </p:cNvPr>
                    <p:cNvGrpSpPr/>
                    <p:nvPr/>
                  </p:nvGrpSpPr>
                  <p:grpSpPr>
                    <a:xfrm>
                      <a:off x="4825203" y="4636641"/>
                      <a:ext cx="484632" cy="485997"/>
                      <a:chOff x="2107244" y="1575258"/>
                      <a:chExt cx="310993" cy="264555"/>
                    </a:xfrm>
                    <a:grpFill/>
                  </p:grpSpPr>
                  <p:sp>
                    <p:nvSpPr>
                      <p:cNvPr id="648" name="Rectangle 9">
                        <a:extLst>
                          <a:ext uri="{FF2B5EF4-FFF2-40B4-BE49-F238E27FC236}">
                            <a16:creationId xmlns:a16="http://schemas.microsoft.com/office/drawing/2014/main" id="{F3D396DD-FA25-2949-8F71-B8D0370C53AC}"/>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649" name="Line 10">
                        <a:extLst>
                          <a:ext uri="{FF2B5EF4-FFF2-40B4-BE49-F238E27FC236}">
                            <a16:creationId xmlns:a16="http://schemas.microsoft.com/office/drawing/2014/main" id="{6F9D313B-5BA5-0D44-BBE3-79FA9F158C83}"/>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647" name="Oval 646">
                      <a:extLst>
                        <a:ext uri="{FF2B5EF4-FFF2-40B4-BE49-F238E27FC236}">
                          <a16:creationId xmlns:a16="http://schemas.microsoft.com/office/drawing/2014/main" id="{4E2BC696-15FF-FD46-9FED-D1F60D7C7462}"/>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41" name="Freeform 5">
                    <a:extLst>
                      <a:ext uri="{FF2B5EF4-FFF2-40B4-BE49-F238E27FC236}">
                        <a16:creationId xmlns:a16="http://schemas.microsoft.com/office/drawing/2014/main" id="{C9BCC8C0-0679-E645-A794-7EB1B1E80402}"/>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2" name="Rectangle 6">
                    <a:extLst>
                      <a:ext uri="{FF2B5EF4-FFF2-40B4-BE49-F238E27FC236}">
                        <a16:creationId xmlns:a16="http://schemas.microsoft.com/office/drawing/2014/main" id="{14B8BDE6-396E-AA48-8D99-AE6D5E8E8D03}"/>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3" name="Rectangle 7">
                    <a:extLst>
                      <a:ext uri="{FF2B5EF4-FFF2-40B4-BE49-F238E27FC236}">
                        <a16:creationId xmlns:a16="http://schemas.microsoft.com/office/drawing/2014/main" id="{78900DEC-5012-6E4D-8B09-0825ABF6DB6C}"/>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4" name="Rectangle 8">
                    <a:extLst>
                      <a:ext uri="{FF2B5EF4-FFF2-40B4-BE49-F238E27FC236}">
                        <a16:creationId xmlns:a16="http://schemas.microsoft.com/office/drawing/2014/main" id="{AB3639DF-6617-CC45-9835-ADA7BEF99CC0}"/>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5" name="Rectangle 8">
                    <a:extLst>
                      <a:ext uri="{FF2B5EF4-FFF2-40B4-BE49-F238E27FC236}">
                        <a16:creationId xmlns:a16="http://schemas.microsoft.com/office/drawing/2014/main" id="{EE0EFA85-971F-1941-ABA7-ABED9B93EC85}"/>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221E08B2-1A02-FB40-A599-E6593053F219}"/>
                    </a:ext>
                  </a:extLst>
                </p:cNvPr>
                <p:cNvGrpSpPr/>
                <p:nvPr/>
              </p:nvGrpSpPr>
              <p:grpSpPr>
                <a:xfrm>
                  <a:off x="7918707" y="1988750"/>
                  <a:ext cx="343364" cy="322453"/>
                  <a:chOff x="5786695" y="1006762"/>
                  <a:chExt cx="466934" cy="438498"/>
                </a:xfrm>
              </p:grpSpPr>
              <p:sp>
                <p:nvSpPr>
                  <p:cNvPr id="249" name="Freeform: Shape 829">
                    <a:extLst>
                      <a:ext uri="{FF2B5EF4-FFF2-40B4-BE49-F238E27FC236}">
                        <a16:creationId xmlns:a16="http://schemas.microsoft.com/office/drawing/2014/main" id="{A343F2C7-3AD9-544F-8961-04D62D9F24B0}"/>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937BB11C-7638-8844-AD98-33EC5E011908}"/>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chemeClr val="bg1"/>
                        </a:solidFill>
                        <a:latin typeface="Segoe UI Semibold" panose="020B0502040204020203" pitchFamily="34" charset="0"/>
                        <a:cs typeface="Segoe UI Semibold" panose="020B0502040204020203" pitchFamily="34" charset="0"/>
                      </a:rPr>
                      <a:t>SQL</a:t>
                    </a:r>
                    <a:endParaRPr lang="en-US" sz="1200" b="1" dirty="0">
                      <a:solidFill>
                        <a:schemeClr val="bg1"/>
                      </a:solidFill>
                      <a:latin typeface="Segoe UI Semibold" panose="020B0502040204020203" pitchFamily="34" charset="0"/>
                      <a:cs typeface="Segoe UI Semibold" panose="020B0502040204020203" pitchFamily="34" charset="0"/>
                    </a:endParaRPr>
                  </a:p>
                </p:txBody>
              </p:sp>
            </p:grpSp>
          </p:grpSp>
        </p:grpSp>
      </p:grpSp>
      <p:sp>
        <p:nvSpPr>
          <p:cNvPr id="398" name="Rectangle 397">
            <a:extLst>
              <a:ext uri="{FF2B5EF4-FFF2-40B4-BE49-F238E27FC236}">
                <a16:creationId xmlns:a16="http://schemas.microsoft.com/office/drawing/2014/main" id="{0F4E4795-4AD3-A94C-A85E-4D89F8EC95AC}"/>
              </a:ext>
            </a:extLst>
          </p:cNvPr>
          <p:cNvSpPr/>
          <p:nvPr/>
        </p:nvSpPr>
        <p:spPr>
          <a:xfrm>
            <a:off x="3723807" y="3541495"/>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Data pool</a:t>
            </a:r>
          </a:p>
        </p:txBody>
      </p:sp>
      <p:sp>
        <p:nvSpPr>
          <p:cNvPr id="401" name="Rectangle 400">
            <a:extLst>
              <a:ext uri="{FF2B5EF4-FFF2-40B4-BE49-F238E27FC236}">
                <a16:creationId xmlns:a16="http://schemas.microsoft.com/office/drawing/2014/main" id="{919E8DFF-5E0A-EA44-8311-F0CF6204481A}"/>
              </a:ext>
            </a:extLst>
          </p:cNvPr>
          <p:cNvSpPr/>
          <p:nvPr/>
        </p:nvSpPr>
        <p:spPr>
          <a:xfrm>
            <a:off x="3847984" y="3856110"/>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403" name="Rectangle 402">
            <a:extLst>
              <a:ext uri="{FF2B5EF4-FFF2-40B4-BE49-F238E27FC236}">
                <a16:creationId xmlns:a16="http://schemas.microsoft.com/office/drawing/2014/main" id="{99E65971-2466-7F46-804E-B95089E42B3D}"/>
              </a:ext>
            </a:extLst>
          </p:cNvPr>
          <p:cNvSpPr/>
          <p:nvPr/>
        </p:nvSpPr>
        <p:spPr>
          <a:xfrm>
            <a:off x="4806651" y="3856108"/>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174" name="Rectangle 173">
            <a:extLst>
              <a:ext uri="{FF2B5EF4-FFF2-40B4-BE49-F238E27FC236}">
                <a16:creationId xmlns:a16="http://schemas.microsoft.com/office/drawing/2014/main" id="{A22D4463-06BB-4A37-ABA0-B61F52F151BC}"/>
              </a:ext>
            </a:extLst>
          </p:cNvPr>
          <p:cNvSpPr/>
          <p:nvPr/>
        </p:nvSpPr>
        <p:spPr>
          <a:xfrm>
            <a:off x="3641809"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7" name="Rectangle 6">
            <a:extLst>
              <a:ext uri="{FF2B5EF4-FFF2-40B4-BE49-F238E27FC236}">
                <a16:creationId xmlns:a16="http://schemas.microsoft.com/office/drawing/2014/main" id="{7A6C9E83-C099-0B48-AD07-964E937C89E3}"/>
              </a:ext>
            </a:extLst>
          </p:cNvPr>
          <p:cNvSpPr/>
          <p:nvPr/>
        </p:nvSpPr>
        <p:spPr>
          <a:xfrm>
            <a:off x="3966589" y="4780566"/>
            <a:ext cx="639920" cy="246221"/>
          </a:xfrm>
          <a:prstGeom prst="rect">
            <a:avLst/>
          </a:prstGeom>
        </p:spPr>
        <p:txBody>
          <a:bodyPr wrap="none">
            <a:spAutoFit/>
          </a:bodyPr>
          <a:lstStyle/>
          <a:p>
            <a:pPr lvl="0" algn="ctr" defTabSz="457200">
              <a:defRPr/>
            </a:pPr>
            <a:r>
              <a:rPr lang="en-US" sz="1000" b="1" dirty="0">
                <a:solidFill>
                  <a:schemeClr val="tx2"/>
                </a:solidFill>
                <a:latin typeface="Segoe UI Semibold" panose="020B0502040204020203" pitchFamily="34" charset="0"/>
                <a:cs typeface="Segoe UI Semibold" panose="020B0502040204020203" pitchFamily="34" charset="0"/>
              </a:rPr>
              <a:t>Storage</a:t>
            </a:r>
          </a:p>
        </p:txBody>
      </p:sp>
      <p:sp>
        <p:nvSpPr>
          <p:cNvPr id="620" name="Rectangle 619">
            <a:extLst>
              <a:ext uri="{FF2B5EF4-FFF2-40B4-BE49-F238E27FC236}">
                <a16:creationId xmlns:a16="http://schemas.microsoft.com/office/drawing/2014/main" id="{B8FC2FF8-1E0C-8343-BED8-5F3246D79320}"/>
              </a:ext>
            </a:extLst>
          </p:cNvPr>
          <p:cNvSpPr/>
          <p:nvPr/>
        </p:nvSpPr>
        <p:spPr>
          <a:xfrm>
            <a:off x="4911104" y="4782887"/>
            <a:ext cx="639920" cy="246221"/>
          </a:xfrm>
          <a:prstGeom prst="rect">
            <a:avLst/>
          </a:prstGeom>
        </p:spPr>
        <p:txBody>
          <a:bodyPr wrap="none">
            <a:spAutoFit/>
          </a:bodyPr>
          <a:lstStyle/>
          <a:p>
            <a:pPr lvl="0" algn="ctr" defTabSz="457200">
              <a:defRPr/>
            </a:pPr>
            <a:r>
              <a:rPr lang="en-US" sz="1000" b="1" dirty="0">
                <a:solidFill>
                  <a:schemeClr val="tx2"/>
                </a:solidFill>
                <a:latin typeface="Segoe UI Semibold" panose="020B0502040204020203" pitchFamily="34" charset="0"/>
                <a:cs typeface="Segoe UI Semibold" panose="020B0502040204020203" pitchFamily="34" charset="0"/>
              </a:rPr>
              <a:t>Storage</a:t>
            </a:r>
          </a:p>
        </p:txBody>
      </p:sp>
      <p:sp>
        <p:nvSpPr>
          <p:cNvPr id="252" name="Freeform: Shape 829">
            <a:extLst>
              <a:ext uri="{FF2B5EF4-FFF2-40B4-BE49-F238E27FC236}">
                <a16:creationId xmlns:a16="http://schemas.microsoft.com/office/drawing/2014/main" id="{F741376A-00B2-A248-AFD2-CB46EA36E761}"/>
              </a:ext>
            </a:extLst>
          </p:cNvPr>
          <p:cNvSpPr/>
          <p:nvPr/>
        </p:nvSpPr>
        <p:spPr bwMode="auto">
          <a:xfrm>
            <a:off x="5096590" y="4442423"/>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Freeform: Shape 829">
            <a:extLst>
              <a:ext uri="{FF2B5EF4-FFF2-40B4-BE49-F238E27FC236}">
                <a16:creationId xmlns:a16="http://schemas.microsoft.com/office/drawing/2014/main" id="{D26E7CCD-0E1B-7642-8184-19599B4EA57C}"/>
              </a:ext>
            </a:extLst>
          </p:cNvPr>
          <p:cNvSpPr/>
          <p:nvPr/>
        </p:nvSpPr>
        <p:spPr bwMode="auto">
          <a:xfrm>
            <a:off x="4168490" y="443678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56" name="Straight Connector 255">
            <a:extLst>
              <a:ext uri="{FF2B5EF4-FFF2-40B4-BE49-F238E27FC236}">
                <a16:creationId xmlns:a16="http://schemas.microsoft.com/office/drawing/2014/main" id="{A5F92A07-781B-F142-86A7-C235611F66F6}"/>
              </a:ext>
            </a:extLst>
          </p:cNvPr>
          <p:cNvCxnSpPr>
            <a:cxnSpLocks/>
          </p:cNvCxnSpPr>
          <p:nvPr/>
        </p:nvCxnSpPr>
        <p:spPr>
          <a:xfrm flipH="1">
            <a:off x="4421164" y="3343269"/>
            <a:ext cx="1" cy="198226"/>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7" name="Rectangle 256">
            <a:extLst>
              <a:ext uri="{FF2B5EF4-FFF2-40B4-BE49-F238E27FC236}">
                <a16:creationId xmlns:a16="http://schemas.microsoft.com/office/drawing/2014/main" id="{CD0D26C6-87AE-1D4E-A32C-2AF4B6B1584D}"/>
              </a:ext>
            </a:extLst>
          </p:cNvPr>
          <p:cNvSpPr/>
          <p:nvPr/>
        </p:nvSpPr>
        <p:spPr>
          <a:xfrm>
            <a:off x="4838738" y="2828173"/>
            <a:ext cx="99011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grpSp>
        <p:nvGrpSpPr>
          <p:cNvPr id="258" name="Group 257">
            <a:extLst>
              <a:ext uri="{FF2B5EF4-FFF2-40B4-BE49-F238E27FC236}">
                <a16:creationId xmlns:a16="http://schemas.microsoft.com/office/drawing/2014/main" id="{D03D3A8F-CFBE-4A5D-942A-22257DBA45E0}"/>
              </a:ext>
            </a:extLst>
          </p:cNvPr>
          <p:cNvGrpSpPr/>
          <p:nvPr/>
        </p:nvGrpSpPr>
        <p:grpSpPr>
          <a:xfrm>
            <a:off x="2319941" y="3400750"/>
            <a:ext cx="1304111" cy="802553"/>
            <a:chOff x="4983242" y="2538457"/>
            <a:chExt cx="1304111" cy="802553"/>
          </a:xfrm>
        </p:grpSpPr>
        <p:sp>
          <p:nvSpPr>
            <p:cNvPr id="259" name="Rectangle 258">
              <a:extLst>
                <a:ext uri="{FF2B5EF4-FFF2-40B4-BE49-F238E27FC236}">
                  <a16:creationId xmlns:a16="http://schemas.microsoft.com/office/drawing/2014/main" id="{B53CD442-2EE0-4127-8F82-D13203940858}"/>
                </a:ext>
              </a:extLst>
            </p:cNvPr>
            <p:cNvSpPr/>
            <p:nvPr/>
          </p:nvSpPr>
          <p:spPr>
            <a:xfrm>
              <a:off x="4983242" y="2552214"/>
              <a:ext cx="1304111" cy="246220"/>
            </a:xfrm>
            <a:prstGeom prst="rect">
              <a:avLst/>
            </a:prstGeom>
            <a:noFill/>
            <a:ln w="12700">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Application pool</a:t>
              </a:r>
            </a:p>
          </p:txBody>
        </p:sp>
        <p:sp>
          <p:nvSpPr>
            <p:cNvPr id="260" name="Rectangle 259">
              <a:extLst>
                <a:ext uri="{FF2B5EF4-FFF2-40B4-BE49-F238E27FC236}">
                  <a16:creationId xmlns:a16="http://schemas.microsoft.com/office/drawing/2014/main" id="{5D3AD452-13A9-47AA-81B4-3BDC163F8E96}"/>
                </a:ext>
              </a:extLst>
            </p:cNvPr>
            <p:cNvSpPr/>
            <p:nvPr/>
          </p:nvSpPr>
          <p:spPr>
            <a:xfrm>
              <a:off x="5243450" y="2858461"/>
              <a:ext cx="883486" cy="40233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3C3C41"/>
                </a:solidFill>
                <a:effectLst/>
                <a:uLnTx/>
                <a:uFillTx/>
                <a:latin typeface="Calibri" panose="020F0502020204030204"/>
                <a:ea typeface="+mn-ea"/>
                <a:cs typeface="Segoe UI Semibold" panose="020B0502040204020203" pitchFamily="34" charset="0"/>
              </a:endParaRPr>
            </a:p>
          </p:txBody>
        </p:sp>
        <p:sp>
          <p:nvSpPr>
            <p:cNvPr id="261" name="Rectangle 260">
              <a:extLst>
                <a:ext uri="{FF2B5EF4-FFF2-40B4-BE49-F238E27FC236}">
                  <a16:creationId xmlns:a16="http://schemas.microsoft.com/office/drawing/2014/main" id="{C04E4565-CD89-48CE-8BEA-D7A9E5E42F69}"/>
                </a:ext>
              </a:extLst>
            </p:cNvPr>
            <p:cNvSpPr/>
            <p:nvPr/>
          </p:nvSpPr>
          <p:spPr bwMode="auto">
            <a:xfrm>
              <a:off x="4988172" y="2538457"/>
              <a:ext cx="1249933" cy="80255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endParaRPr>
            </a:p>
          </p:txBody>
        </p:sp>
      </p:grpSp>
      <p:sp>
        <p:nvSpPr>
          <p:cNvPr id="271" name="Rectangle 270">
            <a:extLst>
              <a:ext uri="{FF2B5EF4-FFF2-40B4-BE49-F238E27FC236}">
                <a16:creationId xmlns:a16="http://schemas.microsoft.com/office/drawing/2014/main" id="{189E289C-7921-4E4C-8BDB-C9543DD7E5C0}"/>
              </a:ext>
            </a:extLst>
          </p:cNvPr>
          <p:cNvSpPr/>
          <p:nvPr/>
        </p:nvSpPr>
        <p:spPr>
          <a:xfrm>
            <a:off x="2529074" y="3654185"/>
            <a:ext cx="883486" cy="402336"/>
          </a:xfrm>
          <a:prstGeom prst="rect">
            <a:avLst/>
          </a:prstGeom>
          <a:solidFill>
            <a:srgbClr val="EBEBEB"/>
          </a:solid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C3C41"/>
                </a:solidFill>
                <a:effectLst/>
                <a:uLnTx/>
                <a:uFillTx/>
                <a:latin typeface="Calibri" panose="020F0502020204030204"/>
                <a:ea typeface="+mn-ea"/>
                <a:cs typeface="Segoe UI Semibold" panose="020B0502040204020203" pitchFamily="34" charset="0"/>
              </a:rPr>
              <a:t>Application</a:t>
            </a:r>
          </a:p>
        </p:txBody>
      </p:sp>
      <p:sp>
        <p:nvSpPr>
          <p:cNvPr id="284" name="Rectangle 283">
            <a:extLst>
              <a:ext uri="{FF2B5EF4-FFF2-40B4-BE49-F238E27FC236}">
                <a16:creationId xmlns:a16="http://schemas.microsoft.com/office/drawing/2014/main" id="{6DC4CD9D-FDCA-4A72-8177-9D51EAE54F16}"/>
              </a:ext>
            </a:extLst>
          </p:cNvPr>
          <p:cNvSpPr/>
          <p:nvPr/>
        </p:nvSpPr>
        <p:spPr>
          <a:xfrm>
            <a:off x="564813" y="771606"/>
            <a:ext cx="4314237" cy="837213"/>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Control</a:t>
            </a:r>
          </a:p>
        </p:txBody>
      </p:sp>
      <p:sp>
        <p:nvSpPr>
          <p:cNvPr id="285" name="Rectangle 284">
            <a:extLst>
              <a:ext uri="{FF2B5EF4-FFF2-40B4-BE49-F238E27FC236}">
                <a16:creationId xmlns:a16="http://schemas.microsoft.com/office/drawing/2014/main" id="{769A9B31-230A-4EB7-A745-7B094F90F1E5}"/>
              </a:ext>
            </a:extLst>
          </p:cNvPr>
          <p:cNvSpPr/>
          <p:nvPr/>
        </p:nvSpPr>
        <p:spPr>
          <a:xfrm>
            <a:off x="669642" y="996945"/>
            <a:ext cx="990116"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dirty="0">
                <a:solidFill>
                  <a:schemeClr val="tx1"/>
                </a:solidFill>
                <a:cs typeface="Segoe UI Semibold" panose="020B0502040204020203" pitchFamily="34" charset="0"/>
              </a:rPr>
              <a:t>Controller Svc</a:t>
            </a:r>
          </a:p>
        </p:txBody>
      </p:sp>
      <p:sp>
        <p:nvSpPr>
          <p:cNvPr id="286" name="Rectangle 285">
            <a:extLst>
              <a:ext uri="{FF2B5EF4-FFF2-40B4-BE49-F238E27FC236}">
                <a16:creationId xmlns:a16="http://schemas.microsoft.com/office/drawing/2014/main" id="{BEB76F30-D372-4BAF-96C0-4D46724F7117}"/>
              </a:ext>
            </a:extLst>
          </p:cNvPr>
          <p:cNvSpPr/>
          <p:nvPr/>
        </p:nvSpPr>
        <p:spPr>
          <a:xfrm>
            <a:off x="673527" y="1277069"/>
            <a:ext cx="231062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dirty="0">
                <a:solidFill>
                  <a:schemeClr val="tx1"/>
                </a:solidFill>
                <a:cs typeface="Segoe UI Semibold" panose="020B0502040204020203" pitchFamily="34" charset="0"/>
              </a:rPr>
              <a:t>Configuration Store (SQL Server)</a:t>
            </a:r>
          </a:p>
        </p:txBody>
      </p:sp>
      <p:sp>
        <p:nvSpPr>
          <p:cNvPr id="287" name="Rectangle 286">
            <a:extLst>
              <a:ext uri="{FF2B5EF4-FFF2-40B4-BE49-F238E27FC236}">
                <a16:creationId xmlns:a16="http://schemas.microsoft.com/office/drawing/2014/main" id="{FF495303-F272-4F09-9C82-D348B60B43DB}"/>
              </a:ext>
            </a:extLst>
          </p:cNvPr>
          <p:cNvSpPr/>
          <p:nvPr/>
        </p:nvSpPr>
        <p:spPr>
          <a:xfrm>
            <a:off x="4083522" y="996945"/>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dirty="0">
                <a:solidFill>
                  <a:schemeClr val="tx1"/>
                </a:solidFill>
                <a:cs typeface="Segoe UI Semibold" panose="020B0502040204020203" pitchFamily="34" charset="0"/>
              </a:rPr>
              <a:t>Grafana</a:t>
            </a:r>
          </a:p>
        </p:txBody>
      </p:sp>
      <p:sp>
        <p:nvSpPr>
          <p:cNvPr id="288" name="Rectangle 287">
            <a:extLst>
              <a:ext uri="{FF2B5EF4-FFF2-40B4-BE49-F238E27FC236}">
                <a16:creationId xmlns:a16="http://schemas.microsoft.com/office/drawing/2014/main" id="{B4990FD4-54A7-4EC5-A829-6E1F8CC9DDD0}"/>
              </a:ext>
            </a:extLst>
          </p:cNvPr>
          <p:cNvSpPr/>
          <p:nvPr/>
        </p:nvSpPr>
        <p:spPr>
          <a:xfrm>
            <a:off x="3052570" y="1269711"/>
            <a:ext cx="971543"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dirty="0">
                <a:solidFill>
                  <a:schemeClr val="tx1"/>
                </a:solidFill>
                <a:cs typeface="Segoe UI Semibold" panose="020B0502040204020203" pitchFamily="34" charset="0"/>
              </a:rPr>
              <a:t>Elastic Search</a:t>
            </a:r>
          </a:p>
        </p:txBody>
      </p:sp>
      <p:sp>
        <p:nvSpPr>
          <p:cNvPr id="289" name="Rectangle 288">
            <a:extLst>
              <a:ext uri="{FF2B5EF4-FFF2-40B4-BE49-F238E27FC236}">
                <a16:creationId xmlns:a16="http://schemas.microsoft.com/office/drawing/2014/main" id="{1339496D-F1CE-403A-9438-B54166DFE5D4}"/>
              </a:ext>
            </a:extLst>
          </p:cNvPr>
          <p:cNvSpPr/>
          <p:nvPr/>
        </p:nvSpPr>
        <p:spPr>
          <a:xfrm>
            <a:off x="1719167" y="996945"/>
            <a:ext cx="1264987"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dirty="0">
                <a:solidFill>
                  <a:schemeClr val="tx1"/>
                </a:solidFill>
                <a:cs typeface="Segoe UI Semibold" panose="020B0502040204020203" pitchFamily="34" charset="0"/>
              </a:rPr>
              <a:t>Proxy</a:t>
            </a:r>
          </a:p>
        </p:txBody>
      </p:sp>
      <p:sp>
        <p:nvSpPr>
          <p:cNvPr id="290" name="Rectangle 289">
            <a:extLst>
              <a:ext uri="{FF2B5EF4-FFF2-40B4-BE49-F238E27FC236}">
                <a16:creationId xmlns:a16="http://schemas.microsoft.com/office/drawing/2014/main" id="{1D7B3563-6641-4526-A40A-703732844C44}"/>
              </a:ext>
            </a:extLst>
          </p:cNvPr>
          <p:cNvSpPr/>
          <p:nvPr/>
        </p:nvSpPr>
        <p:spPr>
          <a:xfrm>
            <a:off x="4083522" y="1276497"/>
            <a:ext cx="709404"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dirty="0">
                <a:solidFill>
                  <a:schemeClr val="tx1"/>
                </a:solidFill>
                <a:cs typeface="Segoe UI Semibold" panose="020B0502040204020203" pitchFamily="34" charset="0"/>
              </a:rPr>
              <a:t>InfluxDB</a:t>
            </a:r>
          </a:p>
        </p:txBody>
      </p:sp>
      <p:sp>
        <p:nvSpPr>
          <p:cNvPr id="292" name="Rectangle 291">
            <a:extLst>
              <a:ext uri="{FF2B5EF4-FFF2-40B4-BE49-F238E27FC236}">
                <a16:creationId xmlns:a16="http://schemas.microsoft.com/office/drawing/2014/main" id="{68C79262-9969-4088-8120-673CC1E8C07E}"/>
              </a:ext>
            </a:extLst>
          </p:cNvPr>
          <p:cNvSpPr/>
          <p:nvPr/>
        </p:nvSpPr>
        <p:spPr>
          <a:xfrm>
            <a:off x="3043563" y="996945"/>
            <a:ext cx="980550" cy="246221"/>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457200">
              <a:defRPr/>
            </a:pPr>
            <a:r>
              <a:rPr lang="en-US" sz="1000" dirty="0">
                <a:solidFill>
                  <a:schemeClr val="tx1"/>
                </a:solidFill>
                <a:cs typeface="Segoe UI Semibold" panose="020B0502040204020203" pitchFamily="34" charset="0"/>
              </a:rPr>
              <a:t>Kibana</a:t>
            </a:r>
          </a:p>
        </p:txBody>
      </p:sp>
      <p:cxnSp>
        <p:nvCxnSpPr>
          <p:cNvPr id="293" name="Straight Connector 292">
            <a:extLst>
              <a:ext uri="{FF2B5EF4-FFF2-40B4-BE49-F238E27FC236}">
                <a16:creationId xmlns:a16="http://schemas.microsoft.com/office/drawing/2014/main" id="{D44B922D-A7C1-463B-8C78-B57B87D716DD}"/>
              </a:ext>
            </a:extLst>
          </p:cNvPr>
          <p:cNvCxnSpPr>
            <a:cxnSpLocks/>
          </p:cNvCxnSpPr>
          <p:nvPr/>
        </p:nvCxnSpPr>
        <p:spPr>
          <a:xfrm>
            <a:off x="564813" y="1598416"/>
            <a:ext cx="1546441" cy="31147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1F5AB1D-DC7A-414C-9347-A4A7509FD5E9}"/>
              </a:ext>
            </a:extLst>
          </p:cNvPr>
          <p:cNvCxnSpPr>
            <a:cxnSpLocks/>
          </p:cNvCxnSpPr>
          <p:nvPr/>
        </p:nvCxnSpPr>
        <p:spPr>
          <a:xfrm>
            <a:off x="4892045" y="1622450"/>
            <a:ext cx="2069520" cy="2850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07B64FD-F960-4FA5-A75F-5304E5D4707A}"/>
              </a:ext>
            </a:extLst>
          </p:cNvPr>
          <p:cNvCxnSpPr>
            <a:cxnSpLocks/>
            <a:stCxn id="8" idx="1"/>
            <a:endCxn id="130" idx="2"/>
          </p:cNvCxnSpPr>
          <p:nvPr/>
        </p:nvCxnSpPr>
        <p:spPr>
          <a:xfrm rot="10800000" flipV="1">
            <a:off x="1091613" y="2172959"/>
            <a:ext cx="6741367" cy="337108"/>
          </a:xfrm>
          <a:prstGeom prst="bentConnector4">
            <a:avLst>
              <a:gd name="adj1" fmla="val 44015"/>
              <a:gd name="adj2" fmla="val -1207"/>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2" name="Flowchart: Magnetic Disk 271">
            <a:extLst>
              <a:ext uri="{FF2B5EF4-FFF2-40B4-BE49-F238E27FC236}">
                <a16:creationId xmlns:a16="http://schemas.microsoft.com/office/drawing/2014/main" id="{312FFE83-8C9C-427D-8263-536E79EF4895}"/>
              </a:ext>
            </a:extLst>
          </p:cNvPr>
          <p:cNvSpPr/>
          <p:nvPr/>
        </p:nvSpPr>
        <p:spPr bwMode="auto">
          <a:xfrm>
            <a:off x="7446645" y="6496288"/>
            <a:ext cx="773902" cy="246221"/>
          </a:xfrm>
          <a:prstGeom prst="flowChartMagneticDisk">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7" name="Straight Arrow Connector 16">
            <a:extLst>
              <a:ext uri="{FF2B5EF4-FFF2-40B4-BE49-F238E27FC236}">
                <a16:creationId xmlns:a16="http://schemas.microsoft.com/office/drawing/2014/main" id="{C217CD43-E14C-4432-BD19-2836739C5B5E}"/>
              </a:ext>
            </a:extLst>
          </p:cNvPr>
          <p:cNvCxnSpPr>
            <a:cxnSpLocks/>
            <a:stCxn id="107" idx="2"/>
            <a:endCxn id="272" idx="1"/>
          </p:cNvCxnSpPr>
          <p:nvPr/>
        </p:nvCxnSpPr>
        <p:spPr>
          <a:xfrm flipH="1">
            <a:off x="7833596" y="5109051"/>
            <a:ext cx="164176" cy="1387237"/>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273" name="Freeform: Shape 829">
            <a:extLst>
              <a:ext uri="{FF2B5EF4-FFF2-40B4-BE49-F238E27FC236}">
                <a16:creationId xmlns:a16="http://schemas.microsoft.com/office/drawing/2014/main" id="{A0F49736-AC0F-4F23-BAA8-C6580480FB41}"/>
              </a:ext>
            </a:extLst>
          </p:cNvPr>
          <p:cNvSpPr/>
          <p:nvPr/>
        </p:nvSpPr>
        <p:spPr bwMode="auto">
          <a:xfrm>
            <a:off x="9402978" y="1988750"/>
            <a:ext cx="250117" cy="32245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74" name="TextBox 273">
            <a:extLst>
              <a:ext uri="{FF2B5EF4-FFF2-40B4-BE49-F238E27FC236}">
                <a16:creationId xmlns:a16="http://schemas.microsoft.com/office/drawing/2014/main" id="{AB157E62-FA60-4CD3-A32A-94F5F6B474C0}"/>
              </a:ext>
            </a:extLst>
          </p:cNvPr>
          <p:cNvSpPr txBox="1"/>
          <p:nvPr/>
        </p:nvSpPr>
        <p:spPr>
          <a:xfrm>
            <a:off x="9364821" y="2078317"/>
            <a:ext cx="343364" cy="18928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chemeClr val="bg1"/>
                </a:solidFill>
                <a:latin typeface="Segoe UI Semibold" panose="020B0502040204020203" pitchFamily="34" charset="0"/>
                <a:cs typeface="Segoe UI Semibold" panose="020B0502040204020203" pitchFamily="34" charset="0"/>
              </a:rPr>
              <a:t>SQL</a:t>
            </a:r>
            <a:endParaRPr lang="en-US" sz="1200" b="1" dirty="0">
              <a:solidFill>
                <a:schemeClr val="bg1"/>
              </a:solidFill>
              <a:latin typeface="Segoe UI Semibold" panose="020B0502040204020203" pitchFamily="34" charset="0"/>
              <a:cs typeface="Segoe UI Semibold" panose="020B0502040204020203" pitchFamily="34" charset="0"/>
            </a:endParaRPr>
          </a:p>
        </p:txBody>
      </p:sp>
      <p:sp>
        <p:nvSpPr>
          <p:cNvPr id="275" name="Freeform: Shape 829">
            <a:extLst>
              <a:ext uri="{FF2B5EF4-FFF2-40B4-BE49-F238E27FC236}">
                <a16:creationId xmlns:a16="http://schemas.microsoft.com/office/drawing/2014/main" id="{B6BA039F-3455-4BE7-BCEB-D2DF5FF30F76}"/>
              </a:ext>
            </a:extLst>
          </p:cNvPr>
          <p:cNvSpPr/>
          <p:nvPr/>
        </p:nvSpPr>
        <p:spPr bwMode="auto">
          <a:xfrm>
            <a:off x="9729409" y="1987059"/>
            <a:ext cx="250117" cy="32245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76" name="TextBox 275">
            <a:extLst>
              <a:ext uri="{FF2B5EF4-FFF2-40B4-BE49-F238E27FC236}">
                <a16:creationId xmlns:a16="http://schemas.microsoft.com/office/drawing/2014/main" id="{4ECD839F-F90D-40E2-A605-9677AA26955D}"/>
              </a:ext>
            </a:extLst>
          </p:cNvPr>
          <p:cNvSpPr txBox="1"/>
          <p:nvPr/>
        </p:nvSpPr>
        <p:spPr>
          <a:xfrm>
            <a:off x="9691252" y="2076626"/>
            <a:ext cx="343364" cy="18928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chemeClr val="bg1"/>
                </a:solidFill>
                <a:latin typeface="Segoe UI Semibold" panose="020B0502040204020203" pitchFamily="34" charset="0"/>
                <a:cs typeface="Segoe UI Semibold" panose="020B0502040204020203" pitchFamily="34" charset="0"/>
              </a:rPr>
              <a:t>SQL</a:t>
            </a:r>
            <a:endParaRPr lang="en-US" sz="1200" b="1" dirty="0">
              <a:solidFill>
                <a:schemeClr val="bg1"/>
              </a:solidFill>
              <a:latin typeface="Segoe UI Semibold" panose="020B0502040204020203" pitchFamily="34" charset="0"/>
              <a:cs typeface="Segoe UI Semibold" panose="020B0502040204020203" pitchFamily="34" charset="0"/>
            </a:endParaRPr>
          </a:p>
        </p:txBody>
      </p:sp>
      <p:sp>
        <p:nvSpPr>
          <p:cNvPr id="277" name="TextBox 276">
            <a:extLst>
              <a:ext uri="{FF2B5EF4-FFF2-40B4-BE49-F238E27FC236}">
                <a16:creationId xmlns:a16="http://schemas.microsoft.com/office/drawing/2014/main" id="{39A013BE-6BFC-4A08-97DF-1F57C6D1A4CA}"/>
              </a:ext>
            </a:extLst>
          </p:cNvPr>
          <p:cNvSpPr txBox="1"/>
          <p:nvPr/>
        </p:nvSpPr>
        <p:spPr>
          <a:xfrm>
            <a:off x="9871790" y="203318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AG Replicas</a:t>
            </a:r>
          </a:p>
        </p:txBody>
      </p:sp>
      <p:sp>
        <p:nvSpPr>
          <p:cNvPr id="278" name="TextBox 277">
            <a:extLst>
              <a:ext uri="{FF2B5EF4-FFF2-40B4-BE49-F238E27FC236}">
                <a16:creationId xmlns:a16="http://schemas.microsoft.com/office/drawing/2014/main" id="{2B6EFC48-377D-410F-BFC7-2091FA9EE109}"/>
              </a:ext>
            </a:extLst>
          </p:cNvPr>
          <p:cNvSpPr txBox="1"/>
          <p:nvPr/>
        </p:nvSpPr>
        <p:spPr>
          <a:xfrm>
            <a:off x="8178256" y="6496288"/>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HDFS Tiering</a:t>
            </a:r>
          </a:p>
        </p:txBody>
      </p:sp>
    </p:spTree>
    <p:extLst>
      <p:ext uri="{BB962C8B-B14F-4D97-AF65-F5344CB8AC3E}">
        <p14:creationId xmlns:p14="http://schemas.microsoft.com/office/powerpoint/2010/main" val="20848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8263" y="457200"/>
            <a:ext cx="11018520" cy="553998"/>
          </a:xfrm>
        </p:spPr>
        <p:txBody>
          <a:bodyPr/>
          <a:lstStyle/>
          <a:p>
            <a:r>
              <a:rPr lang="en-US" dirty="0"/>
              <a:t>Deploying a Big Data Cluster</a:t>
            </a:r>
          </a:p>
        </p:txBody>
      </p:sp>
      <p:sp>
        <p:nvSpPr>
          <p:cNvPr id="3" name="Text Placeholder 2">
            <a:extLst>
              <a:ext uri="{FF2B5EF4-FFF2-40B4-BE49-F238E27FC236}">
                <a16:creationId xmlns:a16="http://schemas.microsoft.com/office/drawing/2014/main" id="{FD67E510-2C9A-437D-9ECC-FB0DFD0A8315}"/>
              </a:ext>
            </a:extLst>
          </p:cNvPr>
          <p:cNvSpPr>
            <a:spLocks noGrp="1"/>
          </p:cNvSpPr>
          <p:nvPr>
            <p:ph type="body" sz="quarter" idx="10"/>
          </p:nvPr>
        </p:nvSpPr>
        <p:spPr>
          <a:xfrm>
            <a:off x="586740" y="1256203"/>
            <a:ext cx="11018520" cy="5232202"/>
          </a:xfrm>
        </p:spPr>
        <p:txBody>
          <a:bodyPr/>
          <a:lstStyle/>
          <a:p>
            <a:r>
              <a:rPr lang="en-US" dirty="0"/>
              <a:t>Kubernetes choices</a:t>
            </a:r>
          </a:p>
          <a:p>
            <a:pPr lvl="1"/>
            <a:r>
              <a:rPr lang="en-US" dirty="0"/>
              <a:t>Azure Kubernetes Service (AKS)</a:t>
            </a:r>
          </a:p>
          <a:p>
            <a:pPr lvl="1"/>
            <a:r>
              <a:rPr lang="en-US" dirty="0"/>
              <a:t>Your Kubernetes Cluster (kubeadm)</a:t>
            </a:r>
          </a:p>
          <a:p>
            <a:r>
              <a:rPr lang="en-US" dirty="0"/>
              <a:t>Deployment Tools</a:t>
            </a:r>
          </a:p>
          <a:p>
            <a:pPr lvl="1"/>
            <a:r>
              <a:rPr lang="en-US" dirty="0"/>
              <a:t>azdata CLI to deploy</a:t>
            </a:r>
          </a:p>
          <a:p>
            <a:pPr lvl="2"/>
            <a:r>
              <a:rPr lang="en-US" dirty="0"/>
              <a:t>Customize with json</a:t>
            </a:r>
          </a:p>
          <a:p>
            <a:pPr lvl="1"/>
            <a:r>
              <a:rPr lang="en-US" dirty="0"/>
              <a:t>Azure Data Studio Wizard and Notebook deployment</a:t>
            </a:r>
          </a:p>
          <a:p>
            <a:r>
              <a:rPr lang="en-US" dirty="0"/>
              <a:t>Single deployment solutions</a:t>
            </a:r>
          </a:p>
          <a:p>
            <a:pPr lvl="1"/>
            <a:r>
              <a:rPr lang="en-US" dirty="0"/>
              <a:t>Python script for AKS</a:t>
            </a:r>
          </a:p>
          <a:p>
            <a:pPr lvl="1"/>
            <a:r>
              <a:rPr lang="en-US" dirty="0"/>
              <a:t>Bash script for kubeadm</a:t>
            </a:r>
          </a:p>
          <a:p>
            <a:r>
              <a:rPr lang="en-US" dirty="0"/>
              <a:t>Deployment Guidance</a:t>
            </a:r>
          </a:p>
          <a:p>
            <a:pPr lvl="1"/>
            <a:r>
              <a:rPr lang="en-US" dirty="0"/>
              <a:t>Minimum 8 CPUs, 64Gb RAM, 100Gb Disk, 24 disks</a:t>
            </a:r>
          </a:p>
          <a:p>
            <a:pPr lvl="1"/>
            <a:r>
              <a:rPr lang="en-US" dirty="0"/>
              <a:t>Offline supported</a:t>
            </a:r>
          </a:p>
        </p:txBody>
      </p:sp>
    </p:spTree>
    <p:extLst>
      <p:ext uri="{BB962C8B-B14F-4D97-AF65-F5344CB8AC3E}">
        <p14:creationId xmlns:p14="http://schemas.microsoft.com/office/powerpoint/2010/main" val="4406862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a:xfrm>
            <a:off x="588263" y="457200"/>
            <a:ext cx="11018520" cy="553998"/>
          </a:xfrm>
        </p:spPr>
        <p:txBody>
          <a:bodyPr/>
          <a:lstStyle/>
          <a:p>
            <a:r>
              <a:rPr lang="en-US" dirty="0"/>
              <a:t>Using a Big Data Cluster through Endpoints</a:t>
            </a:r>
          </a:p>
        </p:txBody>
      </p:sp>
      <p:graphicFrame>
        <p:nvGraphicFramePr>
          <p:cNvPr id="5" name="Diagram 4">
            <a:extLst>
              <a:ext uri="{FF2B5EF4-FFF2-40B4-BE49-F238E27FC236}">
                <a16:creationId xmlns:a16="http://schemas.microsoft.com/office/drawing/2014/main" id="{6936FA5B-2F85-4EF2-B7B1-34BB5F0B1657}"/>
              </a:ext>
            </a:extLst>
          </p:cNvPr>
          <p:cNvGraphicFramePr/>
          <p:nvPr>
            <p:extLst>
              <p:ext uri="{D42A27DB-BD31-4B8C-83A1-F6EECF244321}">
                <p14:modId xmlns:p14="http://schemas.microsoft.com/office/powerpoint/2010/main" val="3397861055"/>
              </p:ext>
            </p:extLst>
          </p:nvPr>
        </p:nvGraphicFramePr>
        <p:xfrm>
          <a:off x="586740" y="1265168"/>
          <a:ext cx="11018520" cy="5232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result for azure data studio logo">
            <a:extLst>
              <a:ext uri="{FF2B5EF4-FFF2-40B4-BE49-F238E27FC236}">
                <a16:creationId xmlns:a16="http://schemas.microsoft.com/office/drawing/2014/main" id="{E41F3672-9931-4BFC-80A7-8C42989234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2470" y="1354407"/>
            <a:ext cx="829235" cy="8292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management studio logo">
            <a:extLst>
              <a:ext uri="{FF2B5EF4-FFF2-40B4-BE49-F238E27FC236}">
                <a16:creationId xmlns:a16="http://schemas.microsoft.com/office/drawing/2014/main" id="{C6B37D86-48E9-4353-87A9-EDD496D76F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1365" y="1407229"/>
            <a:ext cx="707651" cy="7235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park logo">
            <a:extLst>
              <a:ext uri="{FF2B5EF4-FFF2-40B4-BE49-F238E27FC236}">
                <a16:creationId xmlns:a16="http://schemas.microsoft.com/office/drawing/2014/main" id="{2C702F6A-E30B-4DB4-83B7-1CDF0E8DD0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0323" y="1381413"/>
            <a:ext cx="1453403" cy="8971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url logo">
            <a:extLst>
              <a:ext uri="{FF2B5EF4-FFF2-40B4-BE49-F238E27FC236}">
                <a16:creationId xmlns:a16="http://schemas.microsoft.com/office/drawing/2014/main" id="{2F0A295D-9580-4D1E-8B92-D02EA33B99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70381" y="1518970"/>
            <a:ext cx="1586753" cy="5282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BFDE016-7BEA-4C76-8D17-F22A332DA3DC}"/>
              </a:ext>
            </a:extLst>
          </p:cNvPr>
          <p:cNvSpPr txBox="1"/>
          <p:nvPr/>
        </p:nvSpPr>
        <p:spPr>
          <a:xfrm>
            <a:off x="1829876" y="2456409"/>
            <a:ext cx="34285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tds</a:t>
            </a:r>
          </a:p>
        </p:txBody>
      </p:sp>
      <p:pic>
        <p:nvPicPr>
          <p:cNvPr id="1036" name="Picture 12" descr="Image result for REST logo">
            <a:extLst>
              <a:ext uri="{FF2B5EF4-FFF2-40B4-BE49-F238E27FC236}">
                <a16:creationId xmlns:a16="http://schemas.microsoft.com/office/drawing/2014/main" id="{A2FC8054-B701-48D5-8C67-D34E317FB82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91820" y="2523213"/>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Image result for REST logo">
            <a:extLst>
              <a:ext uri="{FF2B5EF4-FFF2-40B4-BE49-F238E27FC236}">
                <a16:creationId xmlns:a16="http://schemas.microsoft.com/office/drawing/2014/main" id="{019BA79B-CFB4-453E-8FB4-BB5C0D0FA08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63757" y="2502502"/>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Image result for REST logo">
            <a:extLst>
              <a:ext uri="{FF2B5EF4-FFF2-40B4-BE49-F238E27FC236}">
                <a16:creationId xmlns:a16="http://schemas.microsoft.com/office/drawing/2014/main" id="{6EF31566-DAE8-450D-B8EB-BE05E2D575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19890" y="2532483"/>
            <a:ext cx="829235" cy="31867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A0D4855-B48A-4891-A30C-791A3F0089C2}"/>
              </a:ext>
            </a:extLst>
          </p:cNvPr>
          <p:cNvSpPr/>
          <p:nvPr/>
        </p:nvSpPr>
        <p:spPr bwMode="auto">
          <a:xfrm>
            <a:off x="586740" y="5286218"/>
            <a:ext cx="1645472" cy="1211152"/>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sql-server-master-readonly</a:t>
            </a:r>
          </a:p>
        </p:txBody>
      </p:sp>
      <p:pic>
        <p:nvPicPr>
          <p:cNvPr id="1040" name="Picture 16" descr="Image result for knox gateway logo">
            <a:extLst>
              <a:ext uri="{FF2B5EF4-FFF2-40B4-BE49-F238E27FC236}">
                <a16:creationId xmlns:a16="http://schemas.microsoft.com/office/drawing/2014/main" id="{075C2E2B-80D0-40F6-8E67-A913A29F58A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1056" y="1530777"/>
            <a:ext cx="1164705" cy="54510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5EF14B71-5EB8-40A8-BA23-E8D77DA085D9}"/>
              </a:ext>
            </a:extLst>
          </p:cNvPr>
          <p:cNvPicPr>
            <a:picLocks noChangeAspect="1"/>
          </p:cNvPicPr>
          <p:nvPr/>
        </p:nvPicPr>
        <p:blipFill>
          <a:blip r:embed="rId14"/>
          <a:stretch>
            <a:fillRect/>
          </a:stretch>
        </p:blipFill>
        <p:spPr>
          <a:xfrm>
            <a:off x="2661114" y="1626961"/>
            <a:ext cx="1367844" cy="424922"/>
          </a:xfrm>
          <a:prstGeom prst="rect">
            <a:avLst/>
          </a:prstGeom>
        </p:spPr>
      </p:pic>
      <p:pic>
        <p:nvPicPr>
          <p:cNvPr id="30" name="Picture 12" descr="Image result for REST logo">
            <a:extLst>
              <a:ext uri="{FF2B5EF4-FFF2-40B4-BE49-F238E27FC236}">
                <a16:creationId xmlns:a16="http://schemas.microsoft.com/office/drawing/2014/main" id="{DEE0A482-78C0-428E-8D5C-9C05E2478A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76023" y="2495948"/>
            <a:ext cx="829235" cy="31867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lated image">
            <a:extLst>
              <a:ext uri="{FF2B5EF4-FFF2-40B4-BE49-F238E27FC236}">
                <a16:creationId xmlns:a16="http://schemas.microsoft.com/office/drawing/2014/main" id="{93DD6478-7B58-4E5F-9A41-35C75CF4697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24166" y="1406609"/>
            <a:ext cx="832937" cy="82923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3349DC3-6D5B-466F-9D3F-203636250810}"/>
              </a:ext>
            </a:extLst>
          </p:cNvPr>
          <p:cNvSpPr txBox="1"/>
          <p:nvPr/>
        </p:nvSpPr>
        <p:spPr>
          <a:xfrm>
            <a:off x="9977823" y="5074023"/>
            <a:ext cx="1596399"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Schedule </a:t>
            </a:r>
          </a:p>
          <a:p>
            <a:pPr algn="l"/>
            <a:r>
              <a:rPr lang="en-US" sz="2000" dirty="0">
                <a:gradFill>
                  <a:gsLst>
                    <a:gs pos="2917">
                      <a:schemeClr val="tx1"/>
                    </a:gs>
                    <a:gs pos="30000">
                      <a:schemeClr val="tx1"/>
                    </a:gs>
                  </a:gsLst>
                  <a:lin ang="5400000" scaled="0"/>
                </a:gradFill>
              </a:rPr>
              <a:t>SSIS packages</a:t>
            </a:r>
          </a:p>
        </p:txBody>
      </p:sp>
      <p:sp>
        <p:nvSpPr>
          <p:cNvPr id="33" name="TextBox 32">
            <a:extLst>
              <a:ext uri="{FF2B5EF4-FFF2-40B4-BE49-F238E27FC236}">
                <a16:creationId xmlns:a16="http://schemas.microsoft.com/office/drawing/2014/main" id="{AACAE412-4A15-4D6B-9EF2-BC2E86FB45A3}"/>
              </a:ext>
            </a:extLst>
          </p:cNvPr>
          <p:cNvSpPr txBox="1"/>
          <p:nvPr/>
        </p:nvSpPr>
        <p:spPr>
          <a:xfrm>
            <a:off x="2361702" y="5592832"/>
            <a:ext cx="1991956"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Always On</a:t>
            </a:r>
          </a:p>
          <a:p>
            <a:pPr algn="l"/>
            <a:r>
              <a:rPr lang="en-US" sz="2000" dirty="0">
                <a:gradFill>
                  <a:gsLst>
                    <a:gs pos="2917">
                      <a:schemeClr val="tx1"/>
                    </a:gs>
                    <a:gs pos="30000">
                      <a:schemeClr val="tx1"/>
                    </a:gs>
                  </a:gsLst>
                  <a:lin ang="5400000" scaled="0"/>
                </a:gradFill>
              </a:rPr>
              <a:t>Availability Group</a:t>
            </a:r>
          </a:p>
        </p:txBody>
      </p:sp>
    </p:spTree>
    <p:extLst>
      <p:ext uri="{BB962C8B-B14F-4D97-AF65-F5344CB8AC3E}">
        <p14:creationId xmlns:p14="http://schemas.microsoft.com/office/powerpoint/2010/main" val="2726987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460F0D2-1C78-4237-8C58-8552AE771D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1EA6B26D-217D-4C9E-A94D-A1B30E4BDE9F}"/>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12394AB-4B0E-492D-8E94-CA29E28B8C54}"/>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022BE504-0647-45F3-BA34-9B96F896B4EB}"/>
                                            </p:graphic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graphicEl>
                                              <a:dgm id="{587B3514-716C-4485-B845-CBEBFA47037B}"/>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F5DF685F-0FD2-4411-A048-244A141D953F}"/>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graphicEl>
                                              <a:dgm id="{B2A94D8B-D03F-4372-90DD-483F243FF52B}"/>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graphicEl>
                                              <a:dgm id="{01EF6754-07D5-40E5-AF45-236C8C0D3388}"/>
                                            </p:graphic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graphicEl>
                                              <a:dgm id="{74F136F3-DF89-4D33-A547-62F6FBC271CA}"/>
                                            </p:graphic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graphicEl>
                                              <a:dgm id="{9AC11C5F-32C8-45FF-A1E7-66A91E6F5A7C}"/>
                                            </p:graphic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0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graphicEl>
                                              <a:dgm id="{21892D4F-6AC5-4861-8DC4-CA21A226A524}"/>
                                            </p:graphic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graphicEl>
                                              <a:dgm id="{B492B799-8D5F-4CAE-AE74-D472D2BE2AB6}"/>
                                            </p:graphic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13" grpId="0"/>
      <p:bldP spid="17" grpId="0" animBg="1"/>
      <p:bldP spid="20" grpId="0"/>
      <p:bldP spid="3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Storage Pool</a:t>
            </a:r>
          </a:p>
        </p:txBody>
      </p:sp>
      <p:pic>
        <p:nvPicPr>
          <p:cNvPr id="5" name="Picture 4" descr="A screenshot of a cell phone&#10;&#10;Description automatically generated">
            <a:extLst>
              <a:ext uri="{FF2B5EF4-FFF2-40B4-BE49-F238E27FC236}">
                <a16:creationId xmlns:a16="http://schemas.microsoft.com/office/drawing/2014/main" id="{F8318B2D-32DD-426F-8514-501CEAF53AEA}"/>
              </a:ext>
            </a:extLst>
          </p:cNvPr>
          <p:cNvPicPr>
            <a:picLocks noChangeAspect="1"/>
          </p:cNvPicPr>
          <p:nvPr/>
        </p:nvPicPr>
        <p:blipFill>
          <a:blip r:embed="rId3"/>
          <a:stretch>
            <a:fillRect/>
          </a:stretch>
        </p:blipFill>
        <p:spPr>
          <a:xfrm>
            <a:off x="5457920" y="1969928"/>
            <a:ext cx="6009524" cy="3438095"/>
          </a:xfrm>
          <a:prstGeom prst="rect">
            <a:avLst/>
          </a:prstGeom>
        </p:spPr>
      </p:pic>
      <p:graphicFrame>
        <p:nvGraphicFramePr>
          <p:cNvPr id="6" name="Diagram 5">
            <a:extLst>
              <a:ext uri="{FF2B5EF4-FFF2-40B4-BE49-F238E27FC236}">
                <a16:creationId xmlns:a16="http://schemas.microsoft.com/office/drawing/2014/main" id="{EADDC4E8-C291-4130-B752-437A4B7F29C3}"/>
              </a:ext>
            </a:extLst>
          </p:cNvPr>
          <p:cNvGraphicFramePr/>
          <p:nvPr>
            <p:extLst>
              <p:ext uri="{D42A27DB-BD31-4B8C-83A1-F6EECF244321}">
                <p14:modId xmlns:p14="http://schemas.microsoft.com/office/powerpoint/2010/main" val="4273224731"/>
              </p:ext>
            </p:extLst>
          </p:nvPr>
        </p:nvGraphicFramePr>
        <p:xfrm>
          <a:off x="588263" y="1425388"/>
          <a:ext cx="4341906" cy="50919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Flowchart: Magnetic Disk 6">
            <a:extLst>
              <a:ext uri="{FF2B5EF4-FFF2-40B4-BE49-F238E27FC236}">
                <a16:creationId xmlns:a16="http://schemas.microsoft.com/office/drawing/2014/main" id="{2691B342-CB45-46E7-9DD9-2B955027C323}"/>
              </a:ext>
            </a:extLst>
          </p:cNvPr>
          <p:cNvSpPr/>
          <p:nvPr/>
        </p:nvSpPr>
        <p:spPr bwMode="auto">
          <a:xfrm>
            <a:off x="7298946" y="6120532"/>
            <a:ext cx="773902" cy="246221"/>
          </a:xfrm>
          <a:prstGeom prst="flowChartMagneticDisk">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7C520863-31B2-4149-ADED-AAD51898CF00}"/>
              </a:ext>
            </a:extLst>
          </p:cNvPr>
          <p:cNvCxnSpPr>
            <a:cxnSpLocks/>
            <a:endCxn id="7" idx="1"/>
          </p:cNvCxnSpPr>
          <p:nvPr/>
        </p:nvCxnSpPr>
        <p:spPr>
          <a:xfrm flipH="1">
            <a:off x="7685897" y="5377764"/>
            <a:ext cx="3144" cy="742768"/>
          </a:xfrm>
          <a:prstGeom prst="straightConnector1">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03041D-8A76-498F-B2AB-3DA760E46E55}"/>
              </a:ext>
            </a:extLst>
          </p:cNvPr>
          <p:cNvSpPr txBox="1"/>
          <p:nvPr/>
        </p:nvSpPr>
        <p:spPr>
          <a:xfrm>
            <a:off x="8074957" y="612053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HDFS Tiering</a:t>
            </a:r>
          </a:p>
        </p:txBody>
      </p:sp>
      <p:pic>
        <p:nvPicPr>
          <p:cNvPr id="2052" name="Picture 4" descr="Related image">
            <a:extLst>
              <a:ext uri="{FF2B5EF4-FFF2-40B4-BE49-F238E27FC236}">
                <a16:creationId xmlns:a16="http://schemas.microsoft.com/office/drawing/2014/main" id="{17295B55-C467-4A23-80F7-EC6A793AA7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58819" y="5709460"/>
            <a:ext cx="455043" cy="5341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amazon s3 logo">
            <a:extLst>
              <a:ext uri="{FF2B5EF4-FFF2-40B4-BE49-F238E27FC236}">
                <a16:creationId xmlns:a16="http://schemas.microsoft.com/office/drawing/2014/main" id="{BB182BD9-22C7-46EE-B863-13EC88B1DE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52432" y="5609664"/>
            <a:ext cx="816453" cy="791136"/>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5890A35C-7316-4982-89B5-E5670CCE34E3}"/>
              </a:ext>
            </a:extLst>
          </p:cNvPr>
          <p:cNvCxnSpPr/>
          <p:nvPr/>
        </p:nvCxnSpPr>
        <p:spPr>
          <a:xfrm flipH="1" flipV="1">
            <a:off x="10168939" y="4567884"/>
            <a:ext cx="547732" cy="634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6" descr="Image result for knox gateway logo">
            <a:extLst>
              <a:ext uri="{FF2B5EF4-FFF2-40B4-BE49-F238E27FC236}">
                <a16:creationId xmlns:a16="http://schemas.microsoft.com/office/drawing/2014/main" id="{1818C73B-8461-49C8-A0EE-BC764B2DC2A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30490" y="4327072"/>
            <a:ext cx="1164705" cy="545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95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8C4E-C1AA-4817-AEB1-D59105824FFE}"/>
              </a:ext>
            </a:extLst>
          </p:cNvPr>
          <p:cNvSpPr>
            <a:spLocks noGrp="1"/>
          </p:cNvSpPr>
          <p:nvPr>
            <p:ph type="title"/>
          </p:nvPr>
        </p:nvSpPr>
        <p:spPr/>
        <p:txBody>
          <a:bodyPr/>
          <a:lstStyle/>
          <a:p>
            <a:r>
              <a:rPr lang="en-US" dirty="0"/>
              <a:t>It’s built on a strong foundation</a:t>
            </a:r>
          </a:p>
        </p:txBody>
      </p:sp>
      <p:sp>
        <p:nvSpPr>
          <p:cNvPr id="7" name="Rectangle 6">
            <a:extLst>
              <a:ext uri="{FF2B5EF4-FFF2-40B4-BE49-F238E27FC236}">
                <a16:creationId xmlns:a16="http://schemas.microsoft.com/office/drawing/2014/main" id="{2964839F-E12E-4513-A18B-DCC17F6A0508}"/>
              </a:ext>
            </a:extLst>
          </p:cNvPr>
          <p:cNvSpPr/>
          <p:nvPr/>
        </p:nvSpPr>
        <p:spPr>
          <a:xfrm>
            <a:off x="588264" y="2698836"/>
            <a:ext cx="1922953" cy="2086725"/>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Intelligent performance</a:t>
            </a:r>
          </a:p>
          <a:p>
            <a:pPr marL="0" lvl="1" defTabSz="800100">
              <a:spcBef>
                <a:spcPct val="0"/>
              </a:spcBef>
              <a:spcAft>
                <a:spcPts val="600"/>
              </a:spcAft>
            </a:pPr>
            <a:r>
              <a:rPr lang="en-US" sz="1200" dirty="0">
                <a:solidFill>
                  <a:prstClr val="black"/>
                </a:solidFill>
              </a:rPr>
              <a:t>Query Store</a:t>
            </a:r>
          </a:p>
          <a:p>
            <a:pPr marL="0" lvl="1" defTabSz="800100">
              <a:spcBef>
                <a:spcPct val="0"/>
              </a:spcBef>
              <a:spcAft>
                <a:spcPts val="600"/>
              </a:spcAft>
            </a:pPr>
            <a:r>
              <a:rPr lang="en-US" sz="1200" dirty="0">
                <a:solidFill>
                  <a:prstClr val="black"/>
                </a:solidFill>
              </a:rPr>
              <a:t>Adaptive Query Processing</a:t>
            </a:r>
          </a:p>
          <a:p>
            <a:pPr marL="0" lvl="1" defTabSz="800100">
              <a:spcBef>
                <a:spcPct val="0"/>
              </a:spcBef>
              <a:spcAft>
                <a:spcPts val="600"/>
              </a:spcAft>
            </a:pPr>
            <a:r>
              <a:rPr lang="en-US" sz="1200" dirty="0">
                <a:solidFill>
                  <a:prstClr val="black"/>
                </a:solidFill>
              </a:rPr>
              <a:t>Automatic Tuning</a:t>
            </a:r>
          </a:p>
          <a:p>
            <a:pPr marL="0" lvl="1" defTabSz="800100">
              <a:spcBef>
                <a:spcPct val="0"/>
              </a:spcBef>
              <a:spcAft>
                <a:spcPts val="600"/>
              </a:spcAft>
            </a:pPr>
            <a:r>
              <a:rPr lang="en-US" sz="1200" dirty="0">
                <a:solidFill>
                  <a:prstClr val="black"/>
                </a:solidFill>
              </a:rPr>
              <a:t>Columnstore and In-Memory OLTP</a:t>
            </a:r>
          </a:p>
          <a:p>
            <a:pPr marL="0" lvl="1" defTabSz="800100">
              <a:spcBef>
                <a:spcPct val="0"/>
              </a:spcBef>
              <a:spcAft>
                <a:spcPts val="600"/>
              </a:spcAft>
            </a:pPr>
            <a:r>
              <a:rPr lang="en-US" sz="1200" dirty="0">
                <a:solidFill>
                  <a:prstClr val="black"/>
                </a:solidFill>
              </a:rPr>
              <a:t>“It Just Runs Faster”</a:t>
            </a:r>
          </a:p>
        </p:txBody>
      </p:sp>
      <p:sp>
        <p:nvSpPr>
          <p:cNvPr id="8" name="Rectangle 7">
            <a:extLst>
              <a:ext uri="{FF2B5EF4-FFF2-40B4-BE49-F238E27FC236}">
                <a16:creationId xmlns:a16="http://schemas.microsoft.com/office/drawing/2014/main" id="{6230BC3A-2398-43C4-A9D5-8F85ECFF2FB4}"/>
              </a:ext>
            </a:extLst>
          </p:cNvPr>
          <p:cNvSpPr/>
          <p:nvPr/>
        </p:nvSpPr>
        <p:spPr>
          <a:xfrm>
            <a:off x="3050837" y="2698836"/>
            <a:ext cx="1922953" cy="1132618"/>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Layers of security</a:t>
            </a:r>
          </a:p>
          <a:p>
            <a:pPr marL="0" lvl="1" defTabSz="800100">
              <a:spcBef>
                <a:spcPct val="0"/>
              </a:spcBef>
              <a:spcAft>
                <a:spcPts val="600"/>
              </a:spcAft>
            </a:pPr>
            <a:r>
              <a:rPr lang="en-US" sz="1200" dirty="0">
                <a:solidFill>
                  <a:prstClr val="black"/>
                </a:solidFill>
              </a:rPr>
              <a:t>Always Encrypted</a:t>
            </a:r>
          </a:p>
          <a:p>
            <a:pPr marL="0" lvl="1" defTabSz="800100">
              <a:spcBef>
                <a:spcPct val="0"/>
              </a:spcBef>
              <a:spcAft>
                <a:spcPts val="600"/>
              </a:spcAft>
            </a:pPr>
            <a:r>
              <a:rPr lang="en-US" sz="1200" dirty="0">
                <a:solidFill>
                  <a:prstClr val="black"/>
                </a:solidFill>
              </a:rPr>
              <a:t>Row Level Security</a:t>
            </a:r>
          </a:p>
          <a:p>
            <a:pPr marL="0" lvl="1" defTabSz="800100">
              <a:spcBef>
                <a:spcPct val="0"/>
              </a:spcBef>
              <a:spcAft>
                <a:spcPts val="600"/>
              </a:spcAft>
            </a:pPr>
            <a:r>
              <a:rPr lang="en-US" sz="1200" dirty="0">
                <a:solidFill>
                  <a:prstClr val="black"/>
                </a:solidFill>
              </a:rPr>
              <a:t>Dynamic Data Masking</a:t>
            </a:r>
          </a:p>
        </p:txBody>
      </p:sp>
      <p:sp>
        <p:nvSpPr>
          <p:cNvPr id="9" name="Rectangle 8">
            <a:extLst>
              <a:ext uri="{FF2B5EF4-FFF2-40B4-BE49-F238E27FC236}">
                <a16:creationId xmlns:a16="http://schemas.microsoft.com/office/drawing/2014/main" id="{077F16ED-462F-4355-9ED2-BE74F81BE9E7}"/>
              </a:ext>
            </a:extLst>
          </p:cNvPr>
          <p:cNvSpPr/>
          <p:nvPr/>
        </p:nvSpPr>
        <p:spPr>
          <a:xfrm>
            <a:off x="5324730" y="2698836"/>
            <a:ext cx="1922953" cy="1932837"/>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Mission critical availability</a:t>
            </a:r>
          </a:p>
          <a:p>
            <a:pPr marL="0" lvl="1" defTabSz="800100">
              <a:spcBef>
                <a:spcPct val="0"/>
              </a:spcBef>
              <a:spcAft>
                <a:spcPts val="600"/>
              </a:spcAft>
            </a:pPr>
            <a:r>
              <a:rPr lang="en-US" sz="1200" i="1" dirty="0">
                <a:solidFill>
                  <a:prstClr val="black"/>
                </a:solidFill>
              </a:rPr>
              <a:t>Clusterless</a:t>
            </a:r>
            <a:r>
              <a:rPr lang="en-US" sz="1200" dirty="0">
                <a:solidFill>
                  <a:prstClr val="black"/>
                </a:solidFill>
              </a:rPr>
              <a:t> Availability Groups</a:t>
            </a:r>
          </a:p>
          <a:p>
            <a:pPr marL="0" lvl="1" defTabSz="800100">
              <a:spcBef>
                <a:spcPct val="0"/>
              </a:spcBef>
              <a:spcAft>
                <a:spcPts val="600"/>
              </a:spcAft>
            </a:pPr>
            <a:r>
              <a:rPr lang="en-US" sz="1200" dirty="0">
                <a:solidFill>
                  <a:prstClr val="black"/>
                </a:solidFill>
              </a:rPr>
              <a:t>Distributed Transactions for Availability Groups</a:t>
            </a:r>
          </a:p>
          <a:p>
            <a:pPr marL="0" lvl="1" defTabSz="800100">
              <a:spcBef>
                <a:spcPct val="0"/>
              </a:spcBef>
              <a:spcAft>
                <a:spcPts val="600"/>
              </a:spcAft>
            </a:pPr>
            <a:r>
              <a:rPr lang="en-US" sz="1200" dirty="0">
                <a:solidFill>
                  <a:prstClr val="black"/>
                </a:solidFill>
              </a:rPr>
              <a:t>Resumable Index Maintenance</a:t>
            </a:r>
          </a:p>
        </p:txBody>
      </p:sp>
      <p:sp>
        <p:nvSpPr>
          <p:cNvPr id="10" name="Rectangle 9">
            <a:extLst>
              <a:ext uri="{FF2B5EF4-FFF2-40B4-BE49-F238E27FC236}">
                <a16:creationId xmlns:a16="http://schemas.microsoft.com/office/drawing/2014/main" id="{039741AC-5357-4BC2-8802-4124646D340D}"/>
              </a:ext>
            </a:extLst>
          </p:cNvPr>
          <p:cNvSpPr/>
          <p:nvPr/>
        </p:nvSpPr>
        <p:spPr>
          <a:xfrm>
            <a:off x="7598621" y="2698836"/>
            <a:ext cx="1922953" cy="1378839"/>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Developer experience</a:t>
            </a:r>
          </a:p>
          <a:p>
            <a:pPr marL="0" lvl="1" defTabSz="800100">
              <a:spcBef>
                <a:spcPct val="0"/>
              </a:spcBef>
              <a:spcAft>
                <a:spcPts val="600"/>
              </a:spcAft>
            </a:pPr>
            <a:r>
              <a:rPr lang="en-US" sz="1200" dirty="0">
                <a:solidFill>
                  <a:prstClr val="black"/>
                </a:solidFill>
              </a:rPr>
              <a:t>JSON</a:t>
            </a:r>
          </a:p>
          <a:p>
            <a:pPr marL="0" lvl="1" defTabSz="800100">
              <a:spcBef>
                <a:spcPct val="0"/>
              </a:spcBef>
              <a:spcAft>
                <a:spcPts val="600"/>
              </a:spcAft>
            </a:pPr>
            <a:r>
              <a:rPr lang="en-US" sz="1200" dirty="0">
                <a:solidFill>
                  <a:prstClr val="black"/>
                </a:solidFill>
              </a:rPr>
              <a:t>Temporal Tables</a:t>
            </a:r>
          </a:p>
          <a:p>
            <a:pPr marL="0" lvl="1" defTabSz="800100">
              <a:spcBef>
                <a:spcPct val="0"/>
              </a:spcBef>
              <a:spcAft>
                <a:spcPts val="600"/>
              </a:spcAft>
            </a:pPr>
            <a:r>
              <a:rPr lang="en-US" sz="1200" dirty="0">
                <a:solidFill>
                  <a:prstClr val="black"/>
                </a:solidFill>
              </a:rPr>
              <a:t>Graph Database</a:t>
            </a:r>
          </a:p>
        </p:txBody>
      </p:sp>
      <p:sp>
        <p:nvSpPr>
          <p:cNvPr id="11" name="Rectangle 10">
            <a:extLst>
              <a:ext uri="{FF2B5EF4-FFF2-40B4-BE49-F238E27FC236}">
                <a16:creationId xmlns:a16="http://schemas.microsoft.com/office/drawing/2014/main" id="{020852A8-6049-43E9-8B3B-0569A243005C}"/>
              </a:ext>
            </a:extLst>
          </p:cNvPr>
          <p:cNvSpPr/>
          <p:nvPr/>
        </p:nvSpPr>
        <p:spPr>
          <a:xfrm>
            <a:off x="9683831" y="2698836"/>
            <a:ext cx="1922953" cy="1055674"/>
          </a:xfrm>
          <a:prstGeom prst="rect">
            <a:avLst/>
          </a:prstGeom>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l" defTabSz="800100">
              <a:spcBef>
                <a:spcPct val="0"/>
              </a:spcBef>
              <a:spcAft>
                <a:spcPct val="35000"/>
              </a:spcAft>
            </a:pPr>
            <a:r>
              <a:rPr lang="en-US" sz="1600" dirty="0">
                <a:solidFill>
                  <a:prstClr val="black"/>
                </a:solidFill>
                <a:latin typeface="Segoe UI Semibold"/>
              </a:rPr>
              <a:t>Modern platform</a:t>
            </a:r>
          </a:p>
          <a:p>
            <a:pPr marL="0" lvl="1" defTabSz="800100">
              <a:spcBef>
                <a:spcPct val="0"/>
              </a:spcBef>
              <a:spcAft>
                <a:spcPts val="600"/>
              </a:spcAft>
            </a:pPr>
            <a:r>
              <a:rPr lang="en-US" sz="1200" dirty="0">
                <a:solidFill>
                  <a:prstClr val="black"/>
                </a:solidFill>
              </a:rPr>
              <a:t>Linux and Containers</a:t>
            </a:r>
          </a:p>
          <a:p>
            <a:pPr marL="0" lvl="1" defTabSz="800100">
              <a:spcBef>
                <a:spcPct val="0"/>
              </a:spcBef>
              <a:spcAft>
                <a:spcPts val="600"/>
              </a:spcAft>
            </a:pPr>
            <a:r>
              <a:rPr lang="en-US" sz="1200" dirty="0">
                <a:solidFill>
                  <a:prstClr val="black"/>
                </a:solidFill>
              </a:rPr>
              <a:t>Machine Learning Services with R and Python</a:t>
            </a:r>
          </a:p>
        </p:txBody>
      </p:sp>
      <p:sp>
        <p:nvSpPr>
          <p:cNvPr id="3" name="Rectangle 2">
            <a:extLst>
              <a:ext uri="{FF2B5EF4-FFF2-40B4-BE49-F238E27FC236}">
                <a16:creationId xmlns:a16="http://schemas.microsoft.com/office/drawing/2014/main" id="{CB8CB516-035E-4DE0-8547-CB3D5959E230}"/>
              </a:ext>
            </a:extLst>
          </p:cNvPr>
          <p:cNvSpPr/>
          <p:nvPr/>
        </p:nvSpPr>
        <p:spPr>
          <a:xfrm>
            <a:off x="588263" y="1047484"/>
            <a:ext cx="7405952" cy="307777"/>
          </a:xfrm>
          <a:prstGeom prst="rect">
            <a:avLst/>
          </a:prstGeom>
        </p:spPr>
        <p:txBody>
          <a:bodyPr wrap="square" lIns="0" tIns="0" rIns="0" bIns="0">
            <a:spAutoFit/>
          </a:bodyPr>
          <a:lstStyle/>
          <a:p>
            <a:r>
              <a:rPr lang="en-US" sz="2000" dirty="0">
                <a:solidFill>
                  <a:schemeClr val="accent1"/>
                </a:solidFill>
                <a:latin typeface="+mj-lt"/>
              </a:rPr>
              <a:t>Major capabilities of SQL Server 2016 and 2017</a:t>
            </a:r>
          </a:p>
        </p:txBody>
      </p:sp>
      <p:grpSp>
        <p:nvGrpSpPr>
          <p:cNvPr id="14" name="Group 13">
            <a:extLst>
              <a:ext uri="{FF2B5EF4-FFF2-40B4-BE49-F238E27FC236}">
                <a16:creationId xmlns:a16="http://schemas.microsoft.com/office/drawing/2014/main" id="{B508D9B4-7355-4FBA-9833-78FCC4A53FB4}"/>
              </a:ext>
            </a:extLst>
          </p:cNvPr>
          <p:cNvGrpSpPr/>
          <p:nvPr/>
        </p:nvGrpSpPr>
        <p:grpSpPr>
          <a:xfrm>
            <a:off x="605679" y="2051337"/>
            <a:ext cx="495300" cy="495300"/>
            <a:chOff x="3498850" y="1585913"/>
            <a:chExt cx="495300" cy="495300"/>
          </a:xfrm>
        </p:grpSpPr>
        <p:sp>
          <p:nvSpPr>
            <p:cNvPr id="15" name="Rectangle 27">
              <a:extLst>
                <a:ext uri="{FF2B5EF4-FFF2-40B4-BE49-F238E27FC236}">
                  <a16:creationId xmlns:a16="http://schemas.microsoft.com/office/drawing/2014/main" id="{9C6F5747-C08F-45AE-A636-017CFF8372A4}"/>
                </a:ext>
              </a:extLst>
            </p:cNvPr>
            <p:cNvSpPr>
              <a:spLocks noChangeArrowheads="1"/>
            </p:cNvSpPr>
            <p:nvPr/>
          </p:nvSpPr>
          <p:spPr bwMode="auto">
            <a:xfrm>
              <a:off x="3498850"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28">
              <a:extLst>
                <a:ext uri="{FF2B5EF4-FFF2-40B4-BE49-F238E27FC236}">
                  <a16:creationId xmlns:a16="http://schemas.microsoft.com/office/drawing/2014/main" id="{95A980A6-0080-41C1-8A11-3003FE4767AF}"/>
                </a:ext>
              </a:extLst>
            </p:cNvPr>
            <p:cNvSpPr>
              <a:spLocks/>
            </p:cNvSpPr>
            <p:nvPr/>
          </p:nvSpPr>
          <p:spPr bwMode="auto">
            <a:xfrm>
              <a:off x="3544888"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29">
              <a:extLst>
                <a:ext uri="{FF2B5EF4-FFF2-40B4-BE49-F238E27FC236}">
                  <a16:creationId xmlns:a16="http://schemas.microsoft.com/office/drawing/2014/main" id="{2388282D-E316-42E5-A398-51A6122A05EA}"/>
                </a:ext>
              </a:extLst>
            </p:cNvPr>
            <p:cNvSpPr>
              <a:spLocks/>
            </p:cNvSpPr>
            <p:nvPr/>
          </p:nvSpPr>
          <p:spPr bwMode="auto">
            <a:xfrm>
              <a:off x="3754438"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a:extLst>
              <a:ext uri="{FF2B5EF4-FFF2-40B4-BE49-F238E27FC236}">
                <a16:creationId xmlns:a16="http://schemas.microsoft.com/office/drawing/2014/main" id="{3E0E1BA3-5598-45CE-B420-E4AA89EB7A41}"/>
              </a:ext>
            </a:extLst>
          </p:cNvPr>
          <p:cNvGrpSpPr/>
          <p:nvPr/>
        </p:nvGrpSpPr>
        <p:grpSpPr>
          <a:xfrm>
            <a:off x="3068253" y="2056299"/>
            <a:ext cx="393295" cy="485377"/>
            <a:chOff x="1980078" y="253998"/>
            <a:chExt cx="3830386" cy="4727197"/>
          </a:xfrm>
        </p:grpSpPr>
        <p:sp>
          <p:nvSpPr>
            <p:cNvPr id="19" name="Rectangle 27">
              <a:extLst>
                <a:ext uri="{FF2B5EF4-FFF2-40B4-BE49-F238E27FC236}">
                  <a16:creationId xmlns:a16="http://schemas.microsoft.com/office/drawing/2014/main" id="{AE065A93-7A4F-4824-BE8B-857060B1376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9">
              <a:extLst>
                <a:ext uri="{FF2B5EF4-FFF2-40B4-BE49-F238E27FC236}">
                  <a16:creationId xmlns:a16="http://schemas.microsoft.com/office/drawing/2014/main" id="{38A09FE5-5CA5-4FA2-9DDE-5B75FFB0FC0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0">
              <a:extLst>
                <a:ext uri="{FF2B5EF4-FFF2-40B4-BE49-F238E27FC236}">
                  <a16:creationId xmlns:a16="http://schemas.microsoft.com/office/drawing/2014/main" id="{B7FBA161-D290-4A0C-A3B8-9B198DB4E641}"/>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6C6ACA00-E675-4433-B749-6D179D433F6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 name="Group 18">
            <a:extLst>
              <a:ext uri="{FF2B5EF4-FFF2-40B4-BE49-F238E27FC236}">
                <a16:creationId xmlns:a16="http://schemas.microsoft.com/office/drawing/2014/main" id="{A4011F4D-7D03-4881-BC61-33E2B51AF9F1}"/>
              </a:ext>
            </a:extLst>
          </p:cNvPr>
          <p:cNvGrpSpPr>
            <a:grpSpLocks noChangeAspect="1"/>
          </p:cNvGrpSpPr>
          <p:nvPr/>
        </p:nvGrpSpPr>
        <p:grpSpPr bwMode="auto">
          <a:xfrm>
            <a:off x="7616037" y="2189450"/>
            <a:ext cx="495306" cy="219075"/>
            <a:chOff x="2204" y="1874"/>
            <a:chExt cx="312" cy="138"/>
          </a:xfrm>
        </p:grpSpPr>
        <p:sp>
          <p:nvSpPr>
            <p:cNvPr id="24" name="Freeform 19">
              <a:extLst>
                <a:ext uri="{FF2B5EF4-FFF2-40B4-BE49-F238E27FC236}">
                  <a16:creationId xmlns:a16="http://schemas.microsoft.com/office/drawing/2014/main" id="{4970E8E6-0823-4332-BB32-580FFE1C8A6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0">
              <a:extLst>
                <a:ext uri="{FF2B5EF4-FFF2-40B4-BE49-F238E27FC236}">
                  <a16:creationId xmlns:a16="http://schemas.microsoft.com/office/drawing/2014/main" id="{72B03C89-906D-4F88-8966-FAECEDEE6505}"/>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1">
              <a:extLst>
                <a:ext uri="{FF2B5EF4-FFF2-40B4-BE49-F238E27FC236}">
                  <a16:creationId xmlns:a16="http://schemas.microsoft.com/office/drawing/2014/main" id="{80B44A10-0BEE-4F4C-94F2-BF2A976791D6}"/>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2">
              <a:extLst>
                <a:ext uri="{FF2B5EF4-FFF2-40B4-BE49-F238E27FC236}">
                  <a16:creationId xmlns:a16="http://schemas.microsoft.com/office/drawing/2014/main" id="{2C33DBB3-F10F-45C0-897A-97A79349707C}"/>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23">
              <a:extLst>
                <a:ext uri="{FF2B5EF4-FFF2-40B4-BE49-F238E27FC236}">
                  <a16:creationId xmlns:a16="http://schemas.microsoft.com/office/drawing/2014/main" id="{84D926D4-B61D-4246-9DB8-992EFD8E0FE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Oval 24">
              <a:extLst>
                <a:ext uri="{FF2B5EF4-FFF2-40B4-BE49-F238E27FC236}">
                  <a16:creationId xmlns:a16="http://schemas.microsoft.com/office/drawing/2014/main" id="{044E128B-F378-402A-9D78-3C339AFD2F7F}"/>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Oval 25">
              <a:extLst>
                <a:ext uri="{FF2B5EF4-FFF2-40B4-BE49-F238E27FC236}">
                  <a16:creationId xmlns:a16="http://schemas.microsoft.com/office/drawing/2014/main" id="{BDF48350-03E7-4F8D-8A45-7EFC8154E5E5}"/>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 name="Group 146">
            <a:extLst>
              <a:ext uri="{FF2B5EF4-FFF2-40B4-BE49-F238E27FC236}">
                <a16:creationId xmlns:a16="http://schemas.microsoft.com/office/drawing/2014/main" id="{6D0719A0-5184-4DBA-9E4D-B090B34466BA}"/>
              </a:ext>
            </a:extLst>
          </p:cNvPr>
          <p:cNvGrpSpPr>
            <a:grpSpLocks noChangeAspect="1"/>
          </p:cNvGrpSpPr>
          <p:nvPr/>
        </p:nvGrpSpPr>
        <p:grpSpPr bwMode="auto">
          <a:xfrm>
            <a:off x="9701247" y="2113250"/>
            <a:ext cx="495300" cy="371475"/>
            <a:chOff x="3411" y="1038"/>
            <a:chExt cx="312" cy="234"/>
          </a:xfrm>
        </p:grpSpPr>
        <p:sp>
          <p:nvSpPr>
            <p:cNvPr id="32" name="AutoShape 145">
              <a:extLst>
                <a:ext uri="{FF2B5EF4-FFF2-40B4-BE49-F238E27FC236}">
                  <a16:creationId xmlns:a16="http://schemas.microsoft.com/office/drawing/2014/main" id="{DBDC5530-E8BC-4A6F-8856-52DF0FA591CB}"/>
                </a:ext>
              </a:extLst>
            </p:cNvPr>
            <p:cNvSpPr>
              <a:spLocks noChangeAspect="1" noChangeArrowheads="1" noTextEdit="1"/>
            </p:cNvSpPr>
            <p:nvPr/>
          </p:nvSpPr>
          <p:spPr bwMode="auto">
            <a:xfrm>
              <a:off x="3411"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147">
              <a:extLst>
                <a:ext uri="{FF2B5EF4-FFF2-40B4-BE49-F238E27FC236}">
                  <a16:creationId xmlns:a16="http://schemas.microsoft.com/office/drawing/2014/main" id="{B1BE4B54-D7C1-41DC-A060-29D4FE5564F1}"/>
                </a:ext>
              </a:extLst>
            </p:cNvPr>
            <p:cNvSpPr>
              <a:spLocks noChangeArrowheads="1"/>
            </p:cNvSpPr>
            <p:nvPr/>
          </p:nvSpPr>
          <p:spPr bwMode="auto">
            <a:xfrm>
              <a:off x="3411"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Rectangle 148">
              <a:extLst>
                <a:ext uri="{FF2B5EF4-FFF2-40B4-BE49-F238E27FC236}">
                  <a16:creationId xmlns:a16="http://schemas.microsoft.com/office/drawing/2014/main" id="{52166FF2-8A9A-46EE-BBA3-4A9C82D30204}"/>
                </a:ext>
              </a:extLst>
            </p:cNvPr>
            <p:cNvSpPr>
              <a:spLocks noChangeArrowheads="1"/>
            </p:cNvSpPr>
            <p:nvPr/>
          </p:nvSpPr>
          <p:spPr bwMode="auto">
            <a:xfrm>
              <a:off x="3411"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149">
              <a:extLst>
                <a:ext uri="{FF2B5EF4-FFF2-40B4-BE49-F238E27FC236}">
                  <a16:creationId xmlns:a16="http://schemas.microsoft.com/office/drawing/2014/main" id="{93FCAC4D-9AFF-4BFD-893A-C116CBB2F67F}"/>
                </a:ext>
              </a:extLst>
            </p:cNvPr>
            <p:cNvSpPr>
              <a:spLocks noChangeArrowheads="1"/>
            </p:cNvSpPr>
            <p:nvPr/>
          </p:nvSpPr>
          <p:spPr bwMode="auto">
            <a:xfrm>
              <a:off x="3421"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Oval 150">
              <a:extLst>
                <a:ext uri="{FF2B5EF4-FFF2-40B4-BE49-F238E27FC236}">
                  <a16:creationId xmlns:a16="http://schemas.microsoft.com/office/drawing/2014/main" id="{191BC1AC-C574-4DA4-AD06-F1FC1C605A8B}"/>
                </a:ext>
              </a:extLst>
            </p:cNvPr>
            <p:cNvSpPr>
              <a:spLocks noChangeArrowheads="1"/>
            </p:cNvSpPr>
            <p:nvPr/>
          </p:nvSpPr>
          <p:spPr bwMode="auto">
            <a:xfrm>
              <a:off x="3435"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Oval 151">
              <a:extLst>
                <a:ext uri="{FF2B5EF4-FFF2-40B4-BE49-F238E27FC236}">
                  <a16:creationId xmlns:a16="http://schemas.microsoft.com/office/drawing/2014/main" id="{DE6E70FD-2395-4F2D-AA51-BD1D7CC63A17}"/>
                </a:ext>
              </a:extLst>
            </p:cNvPr>
            <p:cNvSpPr>
              <a:spLocks noChangeArrowheads="1"/>
            </p:cNvSpPr>
            <p:nvPr/>
          </p:nvSpPr>
          <p:spPr bwMode="auto">
            <a:xfrm>
              <a:off x="3450"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Line 152">
              <a:extLst>
                <a:ext uri="{FF2B5EF4-FFF2-40B4-BE49-F238E27FC236}">
                  <a16:creationId xmlns:a16="http://schemas.microsoft.com/office/drawing/2014/main" id="{700C495E-7AA8-43B6-96A3-23B016860774}"/>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Line 153">
              <a:extLst>
                <a:ext uri="{FF2B5EF4-FFF2-40B4-BE49-F238E27FC236}">
                  <a16:creationId xmlns:a16="http://schemas.microsoft.com/office/drawing/2014/main" id="{F1D5D822-0BDB-4579-8A9B-A4C95E4B7E4B}"/>
                </a:ext>
              </a:extLst>
            </p:cNvPr>
            <p:cNvSpPr>
              <a:spLocks noChangeShapeType="1"/>
            </p:cNvSpPr>
            <p:nvPr/>
          </p:nvSpPr>
          <p:spPr bwMode="auto">
            <a:xfrm>
              <a:off x="3548" y="120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154">
              <a:extLst>
                <a:ext uri="{FF2B5EF4-FFF2-40B4-BE49-F238E27FC236}">
                  <a16:creationId xmlns:a16="http://schemas.microsoft.com/office/drawing/2014/main" id="{C24110D1-9BB0-464F-BF9F-5EF5FD51FA6E}"/>
                </a:ext>
              </a:extLst>
            </p:cNvPr>
            <p:cNvSpPr>
              <a:spLocks noChangeArrowheads="1"/>
            </p:cNvSpPr>
            <p:nvPr/>
          </p:nvSpPr>
          <p:spPr bwMode="auto">
            <a:xfrm>
              <a:off x="3479"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155">
              <a:extLst>
                <a:ext uri="{FF2B5EF4-FFF2-40B4-BE49-F238E27FC236}">
                  <a16:creationId xmlns:a16="http://schemas.microsoft.com/office/drawing/2014/main" id="{E603FAE5-D80E-4908-9136-FEC5E5853250}"/>
                </a:ext>
              </a:extLst>
            </p:cNvPr>
            <p:cNvSpPr>
              <a:spLocks noChangeArrowheads="1"/>
            </p:cNvSpPr>
            <p:nvPr/>
          </p:nvSpPr>
          <p:spPr bwMode="auto">
            <a:xfrm>
              <a:off x="3543"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156">
              <a:extLst>
                <a:ext uri="{FF2B5EF4-FFF2-40B4-BE49-F238E27FC236}">
                  <a16:creationId xmlns:a16="http://schemas.microsoft.com/office/drawing/2014/main" id="{974602F1-6888-4067-BDAF-F20D5E849398}"/>
                </a:ext>
              </a:extLst>
            </p:cNvPr>
            <p:cNvSpPr>
              <a:spLocks noChangeArrowheads="1"/>
            </p:cNvSpPr>
            <p:nvPr/>
          </p:nvSpPr>
          <p:spPr bwMode="auto">
            <a:xfrm>
              <a:off x="3523"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ectangle 157">
              <a:extLst>
                <a:ext uri="{FF2B5EF4-FFF2-40B4-BE49-F238E27FC236}">
                  <a16:creationId xmlns:a16="http://schemas.microsoft.com/office/drawing/2014/main" id="{A4A453C7-AC91-427A-BC61-8A37E895ED80}"/>
                </a:ext>
              </a:extLst>
            </p:cNvPr>
            <p:cNvSpPr>
              <a:spLocks noChangeArrowheads="1"/>
            </p:cNvSpPr>
            <p:nvPr/>
          </p:nvSpPr>
          <p:spPr bwMode="auto">
            <a:xfrm>
              <a:off x="3586"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Rectangle 158">
              <a:extLst>
                <a:ext uri="{FF2B5EF4-FFF2-40B4-BE49-F238E27FC236}">
                  <a16:creationId xmlns:a16="http://schemas.microsoft.com/office/drawing/2014/main" id="{9790FB07-D069-4D6D-A848-03081625B6BC}"/>
                </a:ext>
              </a:extLst>
            </p:cNvPr>
            <p:cNvSpPr>
              <a:spLocks noChangeArrowheads="1"/>
            </p:cNvSpPr>
            <p:nvPr/>
          </p:nvSpPr>
          <p:spPr bwMode="auto">
            <a:xfrm>
              <a:off x="3650" y="1155"/>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59">
              <a:extLst>
                <a:ext uri="{FF2B5EF4-FFF2-40B4-BE49-F238E27FC236}">
                  <a16:creationId xmlns:a16="http://schemas.microsoft.com/office/drawing/2014/main" id="{6C6AC3AF-2CAE-4BF5-BA70-39137723EB31}"/>
                </a:ext>
              </a:extLst>
            </p:cNvPr>
            <p:cNvSpPr>
              <a:spLocks noChangeArrowheads="1"/>
            </p:cNvSpPr>
            <p:nvPr/>
          </p:nvSpPr>
          <p:spPr bwMode="auto">
            <a:xfrm>
              <a:off x="3606" y="1116"/>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Rectangle 160">
              <a:extLst>
                <a:ext uri="{FF2B5EF4-FFF2-40B4-BE49-F238E27FC236}">
                  <a16:creationId xmlns:a16="http://schemas.microsoft.com/office/drawing/2014/main" id="{4386DCD9-7EF1-4E2A-941B-9A2D95EA8E29}"/>
                </a:ext>
              </a:extLst>
            </p:cNvPr>
            <p:cNvSpPr>
              <a:spLocks noChangeArrowheads="1"/>
            </p:cNvSpPr>
            <p:nvPr/>
          </p:nvSpPr>
          <p:spPr bwMode="auto">
            <a:xfrm>
              <a:off x="3479"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161">
              <a:extLst>
                <a:ext uri="{FF2B5EF4-FFF2-40B4-BE49-F238E27FC236}">
                  <a16:creationId xmlns:a16="http://schemas.microsoft.com/office/drawing/2014/main" id="{7070881D-3270-4220-A303-D66D5A5D99F2}"/>
                </a:ext>
              </a:extLst>
            </p:cNvPr>
            <p:cNvSpPr>
              <a:spLocks noChangeArrowheads="1"/>
            </p:cNvSpPr>
            <p:nvPr/>
          </p:nvSpPr>
          <p:spPr bwMode="auto">
            <a:xfrm>
              <a:off x="3543"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162">
              <a:extLst>
                <a:ext uri="{FF2B5EF4-FFF2-40B4-BE49-F238E27FC236}">
                  <a16:creationId xmlns:a16="http://schemas.microsoft.com/office/drawing/2014/main" id="{E3B094F8-B132-4D0F-8AA2-7FB92648C12B}"/>
                </a:ext>
              </a:extLst>
            </p:cNvPr>
            <p:cNvSpPr>
              <a:spLocks noChangeArrowheads="1"/>
            </p:cNvSpPr>
            <p:nvPr/>
          </p:nvSpPr>
          <p:spPr bwMode="auto">
            <a:xfrm>
              <a:off x="3606" y="1194"/>
              <a:ext cx="5"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63">
              <a:extLst>
                <a:ext uri="{FF2B5EF4-FFF2-40B4-BE49-F238E27FC236}">
                  <a16:creationId xmlns:a16="http://schemas.microsoft.com/office/drawing/2014/main" id="{F13A7781-3F1E-47F7-9C8F-B045DD02FB06}"/>
                </a:ext>
              </a:extLst>
            </p:cNvPr>
            <p:cNvSpPr>
              <a:spLocks noChangeArrowheads="1"/>
            </p:cNvSpPr>
            <p:nvPr/>
          </p:nvSpPr>
          <p:spPr bwMode="auto">
            <a:xfrm>
              <a:off x="3499"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64">
              <a:extLst>
                <a:ext uri="{FF2B5EF4-FFF2-40B4-BE49-F238E27FC236}">
                  <a16:creationId xmlns:a16="http://schemas.microsoft.com/office/drawing/2014/main" id="{DAB55313-C5D2-4D8F-90F4-03250AFD5813}"/>
                </a:ext>
              </a:extLst>
            </p:cNvPr>
            <p:cNvSpPr>
              <a:spLocks noChangeArrowheads="1"/>
            </p:cNvSpPr>
            <p:nvPr/>
          </p:nvSpPr>
          <p:spPr bwMode="auto">
            <a:xfrm>
              <a:off x="3562"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65">
              <a:extLst>
                <a:ext uri="{FF2B5EF4-FFF2-40B4-BE49-F238E27FC236}">
                  <a16:creationId xmlns:a16="http://schemas.microsoft.com/office/drawing/2014/main" id="{B37641CA-0F80-4A5F-815E-58978CBE9A6A}"/>
                </a:ext>
              </a:extLst>
            </p:cNvPr>
            <p:cNvSpPr>
              <a:spLocks noChangeArrowheads="1"/>
            </p:cNvSpPr>
            <p:nvPr/>
          </p:nvSpPr>
          <p:spPr bwMode="auto">
            <a:xfrm>
              <a:off x="3626" y="1116"/>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166">
              <a:extLst>
                <a:ext uri="{FF2B5EF4-FFF2-40B4-BE49-F238E27FC236}">
                  <a16:creationId xmlns:a16="http://schemas.microsoft.com/office/drawing/2014/main" id="{EACAA191-C3A7-4482-827E-7E94CC6C12EE}"/>
                </a:ext>
              </a:extLst>
            </p:cNvPr>
            <p:cNvSpPr>
              <a:spLocks noChangeArrowheads="1"/>
            </p:cNvSpPr>
            <p:nvPr/>
          </p:nvSpPr>
          <p:spPr bwMode="auto">
            <a:xfrm>
              <a:off x="3479" y="1155"/>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167">
              <a:extLst>
                <a:ext uri="{FF2B5EF4-FFF2-40B4-BE49-F238E27FC236}">
                  <a16:creationId xmlns:a16="http://schemas.microsoft.com/office/drawing/2014/main" id="{F6888F26-1C22-448B-A1E7-D3979F38ED25}"/>
                </a:ext>
              </a:extLst>
            </p:cNvPr>
            <p:cNvSpPr>
              <a:spLocks noChangeArrowheads="1"/>
            </p:cNvSpPr>
            <p:nvPr/>
          </p:nvSpPr>
          <p:spPr bwMode="auto">
            <a:xfrm>
              <a:off x="3543"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168">
              <a:extLst>
                <a:ext uri="{FF2B5EF4-FFF2-40B4-BE49-F238E27FC236}">
                  <a16:creationId xmlns:a16="http://schemas.microsoft.com/office/drawing/2014/main" id="{F99337B4-BA1A-4864-B23E-2CCF4BC8E046}"/>
                </a:ext>
              </a:extLst>
            </p:cNvPr>
            <p:cNvSpPr>
              <a:spLocks noChangeArrowheads="1"/>
            </p:cNvSpPr>
            <p:nvPr/>
          </p:nvSpPr>
          <p:spPr bwMode="auto">
            <a:xfrm>
              <a:off x="3606" y="11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169">
              <a:extLst>
                <a:ext uri="{FF2B5EF4-FFF2-40B4-BE49-F238E27FC236}">
                  <a16:creationId xmlns:a16="http://schemas.microsoft.com/office/drawing/2014/main" id="{56CF12A8-15C1-4647-932D-F07559A736F8}"/>
                </a:ext>
              </a:extLst>
            </p:cNvPr>
            <p:cNvSpPr>
              <a:spLocks noChangeArrowheads="1"/>
            </p:cNvSpPr>
            <p:nvPr/>
          </p:nvSpPr>
          <p:spPr bwMode="auto">
            <a:xfrm>
              <a:off x="3499"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170">
              <a:extLst>
                <a:ext uri="{FF2B5EF4-FFF2-40B4-BE49-F238E27FC236}">
                  <a16:creationId xmlns:a16="http://schemas.microsoft.com/office/drawing/2014/main" id="{BF15D64F-70FB-49E2-8448-41A3FCDBA6DB}"/>
                </a:ext>
              </a:extLst>
            </p:cNvPr>
            <p:cNvSpPr>
              <a:spLocks noChangeArrowheads="1"/>
            </p:cNvSpPr>
            <p:nvPr/>
          </p:nvSpPr>
          <p:spPr bwMode="auto">
            <a:xfrm>
              <a:off x="3562"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Oval 171">
              <a:extLst>
                <a:ext uri="{FF2B5EF4-FFF2-40B4-BE49-F238E27FC236}">
                  <a16:creationId xmlns:a16="http://schemas.microsoft.com/office/drawing/2014/main" id="{CCC13121-5952-4419-9297-DE14A5422E39}"/>
                </a:ext>
              </a:extLst>
            </p:cNvPr>
            <p:cNvSpPr>
              <a:spLocks noChangeArrowheads="1"/>
            </p:cNvSpPr>
            <p:nvPr/>
          </p:nvSpPr>
          <p:spPr bwMode="auto">
            <a:xfrm>
              <a:off x="3626" y="1194"/>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119">
            <a:extLst>
              <a:ext uri="{FF2B5EF4-FFF2-40B4-BE49-F238E27FC236}">
                <a16:creationId xmlns:a16="http://schemas.microsoft.com/office/drawing/2014/main" id="{466B9510-5BD4-475B-9983-CB103FBB3E92}"/>
              </a:ext>
            </a:extLst>
          </p:cNvPr>
          <p:cNvGrpSpPr>
            <a:grpSpLocks noChangeAspect="1"/>
          </p:cNvGrpSpPr>
          <p:nvPr/>
        </p:nvGrpSpPr>
        <p:grpSpPr bwMode="auto">
          <a:xfrm>
            <a:off x="5344913" y="2051337"/>
            <a:ext cx="495300" cy="495300"/>
            <a:chOff x="1614" y="999"/>
            <a:chExt cx="312" cy="312"/>
          </a:xfrm>
        </p:grpSpPr>
        <p:sp>
          <p:nvSpPr>
            <p:cNvPr id="59" name="Line 120">
              <a:extLst>
                <a:ext uri="{FF2B5EF4-FFF2-40B4-BE49-F238E27FC236}">
                  <a16:creationId xmlns:a16="http://schemas.microsoft.com/office/drawing/2014/main" id="{8A13A5C1-FBAD-4524-B035-BAB0AB7CBDFF}"/>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Line 121">
              <a:extLst>
                <a:ext uri="{FF2B5EF4-FFF2-40B4-BE49-F238E27FC236}">
                  <a16:creationId xmlns:a16="http://schemas.microsoft.com/office/drawing/2014/main" id="{A372359F-A844-4A90-84DB-782275A35E01}"/>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1" name="Line 122">
              <a:extLst>
                <a:ext uri="{FF2B5EF4-FFF2-40B4-BE49-F238E27FC236}">
                  <a16:creationId xmlns:a16="http://schemas.microsoft.com/office/drawing/2014/main" id="{ACBC9355-5BC5-4782-87DA-72DF58E58850}"/>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2" name="Oval 123">
              <a:extLst>
                <a:ext uri="{FF2B5EF4-FFF2-40B4-BE49-F238E27FC236}">
                  <a16:creationId xmlns:a16="http://schemas.microsoft.com/office/drawing/2014/main" id="{F363F264-CF93-49F9-9BF7-97A570B293EE}"/>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Oval 124">
              <a:extLst>
                <a:ext uri="{FF2B5EF4-FFF2-40B4-BE49-F238E27FC236}">
                  <a16:creationId xmlns:a16="http://schemas.microsoft.com/office/drawing/2014/main" id="{E699BCEB-E928-46CB-98E6-C9357E819AEC}"/>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Oval 125">
              <a:extLst>
                <a:ext uri="{FF2B5EF4-FFF2-40B4-BE49-F238E27FC236}">
                  <a16:creationId xmlns:a16="http://schemas.microsoft.com/office/drawing/2014/main" id="{4433B9C9-C0A3-406D-9180-DE463737D774}"/>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Oval 126">
              <a:extLst>
                <a:ext uri="{FF2B5EF4-FFF2-40B4-BE49-F238E27FC236}">
                  <a16:creationId xmlns:a16="http://schemas.microsoft.com/office/drawing/2014/main" id="{96698EEA-E670-4E5E-AC12-CF3F0D143E88}"/>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Line 127">
              <a:extLst>
                <a:ext uri="{FF2B5EF4-FFF2-40B4-BE49-F238E27FC236}">
                  <a16:creationId xmlns:a16="http://schemas.microsoft.com/office/drawing/2014/main" id="{A44E8205-E295-4921-8F7E-5F140E54D004}"/>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7" name="Oval 128">
              <a:extLst>
                <a:ext uri="{FF2B5EF4-FFF2-40B4-BE49-F238E27FC236}">
                  <a16:creationId xmlns:a16="http://schemas.microsoft.com/office/drawing/2014/main" id="{EFEFA643-6A81-4380-99F0-B16930126A3E}"/>
                </a:ext>
              </a:extLst>
            </p:cNvPr>
            <p:cNvSpPr>
              <a:spLocks noChangeArrowheads="1"/>
            </p:cNvSpPr>
            <p:nvPr/>
          </p:nvSpPr>
          <p:spPr bwMode="auto">
            <a:xfrm>
              <a:off x="1897"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Oval 129">
              <a:extLst>
                <a:ext uri="{FF2B5EF4-FFF2-40B4-BE49-F238E27FC236}">
                  <a16:creationId xmlns:a16="http://schemas.microsoft.com/office/drawing/2014/main" id="{7009A5FC-D159-4A4B-86AD-D92A2B6C6461}"/>
                </a:ext>
              </a:extLst>
            </p:cNvPr>
            <p:cNvSpPr>
              <a:spLocks noChangeArrowheads="1"/>
            </p:cNvSpPr>
            <p:nvPr/>
          </p:nvSpPr>
          <p:spPr bwMode="auto">
            <a:xfrm>
              <a:off x="1614" y="1140"/>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Oval 130">
              <a:extLst>
                <a:ext uri="{FF2B5EF4-FFF2-40B4-BE49-F238E27FC236}">
                  <a16:creationId xmlns:a16="http://schemas.microsoft.com/office/drawing/2014/main" id="{56E86BB7-D5BA-4021-BF7A-150CA3C5D5FF}"/>
                </a:ext>
              </a:extLst>
            </p:cNvPr>
            <p:cNvSpPr>
              <a:spLocks noChangeArrowheads="1"/>
            </p:cNvSpPr>
            <p:nvPr/>
          </p:nvSpPr>
          <p:spPr bwMode="auto">
            <a:xfrm>
              <a:off x="1755" y="999"/>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131">
              <a:extLst>
                <a:ext uri="{FF2B5EF4-FFF2-40B4-BE49-F238E27FC236}">
                  <a16:creationId xmlns:a16="http://schemas.microsoft.com/office/drawing/2014/main" id="{22916D1A-95AF-4822-8A2C-B8C29DBAA7F7}"/>
                </a:ext>
              </a:extLst>
            </p:cNvPr>
            <p:cNvSpPr>
              <a:spLocks noChangeArrowheads="1"/>
            </p:cNvSpPr>
            <p:nvPr/>
          </p:nvSpPr>
          <p:spPr bwMode="auto">
            <a:xfrm>
              <a:off x="1755" y="128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Oval 132">
              <a:extLst>
                <a:ext uri="{FF2B5EF4-FFF2-40B4-BE49-F238E27FC236}">
                  <a16:creationId xmlns:a16="http://schemas.microsoft.com/office/drawing/2014/main" id="{6ADBDF63-1389-4DF3-A5FA-7CF05AE13A2F}"/>
                </a:ext>
              </a:extLst>
            </p:cNvPr>
            <p:cNvSpPr>
              <a:spLocks noChangeArrowheads="1"/>
            </p:cNvSpPr>
            <p:nvPr/>
          </p:nvSpPr>
          <p:spPr bwMode="auto">
            <a:xfrm>
              <a:off x="1741" y="1126"/>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5433653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Using the Data Pool</a:t>
            </a:r>
          </a:p>
        </p:txBody>
      </p:sp>
      <p:graphicFrame>
        <p:nvGraphicFramePr>
          <p:cNvPr id="58" name="Diagram 57">
            <a:extLst>
              <a:ext uri="{FF2B5EF4-FFF2-40B4-BE49-F238E27FC236}">
                <a16:creationId xmlns:a16="http://schemas.microsoft.com/office/drawing/2014/main" id="{8DA9E0DF-1763-45C4-B869-850A04F05E18}"/>
              </a:ext>
            </a:extLst>
          </p:cNvPr>
          <p:cNvGraphicFramePr/>
          <p:nvPr>
            <p:extLst>
              <p:ext uri="{D42A27DB-BD31-4B8C-83A1-F6EECF244321}">
                <p14:modId xmlns:p14="http://schemas.microsoft.com/office/powerpoint/2010/main" val="627877362"/>
              </p:ext>
            </p:extLst>
          </p:nvPr>
        </p:nvGraphicFramePr>
        <p:xfrm>
          <a:off x="299260" y="1153463"/>
          <a:ext cx="4396177" cy="54234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74D2F0DA-4FB9-4389-BFCA-2AA7AF8D5A4D}"/>
              </a:ext>
            </a:extLst>
          </p:cNvPr>
          <p:cNvGrpSpPr/>
          <p:nvPr/>
        </p:nvGrpSpPr>
        <p:grpSpPr>
          <a:xfrm>
            <a:off x="4993341" y="1980699"/>
            <a:ext cx="6985755" cy="3785161"/>
            <a:chOff x="2207623" y="1668010"/>
            <a:chExt cx="9717457" cy="3679346"/>
          </a:xfrm>
        </p:grpSpPr>
        <p:sp>
          <p:nvSpPr>
            <p:cNvPr id="5" name="Rectangle 4">
              <a:extLst>
                <a:ext uri="{FF2B5EF4-FFF2-40B4-BE49-F238E27FC236}">
                  <a16:creationId xmlns:a16="http://schemas.microsoft.com/office/drawing/2014/main" id="{1BCD988A-0015-45C0-A13F-967529109056}"/>
                </a:ext>
              </a:extLst>
            </p:cNvPr>
            <p:cNvSpPr/>
            <p:nvPr/>
          </p:nvSpPr>
          <p:spPr>
            <a:xfrm>
              <a:off x="2207623" y="1910200"/>
              <a:ext cx="9717457" cy="3437156"/>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dirty="0">
                <a:solidFill>
                  <a:prstClr val="white"/>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B70A4657-67B4-4D98-8FB5-D0FA33C2922E}"/>
                </a:ext>
              </a:extLst>
            </p:cNvPr>
            <p:cNvSpPr txBox="1"/>
            <p:nvPr/>
          </p:nvSpPr>
          <p:spPr>
            <a:xfrm>
              <a:off x="2207623" y="1668010"/>
              <a:ext cx="1269836" cy="230832"/>
            </a:xfrm>
            <a:prstGeom prst="rect">
              <a:avLst/>
            </a:prstGeom>
            <a:noFill/>
          </p:spPr>
          <p:txBody>
            <a:bodyPr wrap="square" lIns="91440" tIns="45720" rIns="91440" bIns="45720" rtlCol="0">
              <a:spAutoFit/>
            </a:bodyPr>
            <a:lstStyle>
              <a:defPPr>
                <a:defRPr lang="en-US"/>
              </a:defPPr>
              <a:lvl1pPr>
                <a:lnSpc>
                  <a:spcPct val="90000"/>
                </a:lnSpc>
                <a:spcAft>
                  <a:spcPts val="600"/>
                </a:spcAft>
                <a:defRPr sz="1400">
                  <a:gradFill>
                    <a:gsLst>
                      <a:gs pos="2917">
                        <a:schemeClr val="tx1"/>
                      </a:gs>
                      <a:gs pos="30000">
                        <a:schemeClr val="tx1"/>
                      </a:gs>
                    </a:gsLst>
                    <a:lin ang="5400000" scaled="0"/>
                  </a:gradFill>
                </a:defRPr>
              </a:lvl1pPr>
            </a:lstStyle>
            <a:p>
              <a:r>
                <a:rPr lang="en-US" sz="1000" dirty="0"/>
                <a:t>Cluster</a:t>
              </a:r>
            </a:p>
          </p:txBody>
        </p:sp>
      </p:grpSp>
      <p:cxnSp>
        <p:nvCxnSpPr>
          <p:cNvPr id="7" name="Straight Arrow Connector 6">
            <a:extLst>
              <a:ext uri="{FF2B5EF4-FFF2-40B4-BE49-F238E27FC236}">
                <a16:creationId xmlns:a16="http://schemas.microsoft.com/office/drawing/2014/main" id="{5582ED1F-3138-4678-8D43-F54E0D37D5D1}"/>
              </a:ext>
            </a:extLst>
          </p:cNvPr>
          <p:cNvCxnSpPr>
            <a:cxnSpLocks/>
          </p:cNvCxnSpPr>
          <p:nvPr/>
        </p:nvCxnSpPr>
        <p:spPr>
          <a:xfrm>
            <a:off x="8093155" y="2632436"/>
            <a:ext cx="1" cy="174284"/>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226E39-78A9-4C18-ADF7-6337B24B287E}"/>
              </a:ext>
            </a:extLst>
          </p:cNvPr>
          <p:cNvSpPr/>
          <p:nvPr/>
        </p:nvSpPr>
        <p:spPr>
          <a:xfrm>
            <a:off x="5961530" y="2865301"/>
            <a:ext cx="4460891" cy="790658"/>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Compute pool</a:t>
            </a:r>
          </a:p>
        </p:txBody>
      </p:sp>
      <p:sp>
        <p:nvSpPr>
          <p:cNvPr id="9" name="Rectangle 8">
            <a:extLst>
              <a:ext uri="{FF2B5EF4-FFF2-40B4-BE49-F238E27FC236}">
                <a16:creationId xmlns:a16="http://schemas.microsoft.com/office/drawing/2014/main" id="{1F830C28-A424-484A-A325-A310F30E2F10}"/>
              </a:ext>
            </a:extLst>
          </p:cNvPr>
          <p:cNvSpPr/>
          <p:nvPr/>
        </p:nvSpPr>
        <p:spPr>
          <a:xfrm>
            <a:off x="6107385" y="3140863"/>
            <a:ext cx="1160433"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0" name="Rectangle 9">
            <a:extLst>
              <a:ext uri="{FF2B5EF4-FFF2-40B4-BE49-F238E27FC236}">
                <a16:creationId xmlns:a16="http://schemas.microsoft.com/office/drawing/2014/main" id="{3A320BB3-2856-4AFC-8546-9EF8C7BDA6A9}"/>
              </a:ext>
            </a:extLst>
          </p:cNvPr>
          <p:cNvSpPr/>
          <p:nvPr/>
        </p:nvSpPr>
        <p:spPr>
          <a:xfrm>
            <a:off x="7474630" y="3140863"/>
            <a:ext cx="1187866"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1" name="Rectangle 10">
            <a:extLst>
              <a:ext uri="{FF2B5EF4-FFF2-40B4-BE49-F238E27FC236}">
                <a16:creationId xmlns:a16="http://schemas.microsoft.com/office/drawing/2014/main" id="{141E3F14-140F-4AE6-BE24-BB4A4079AB6E}"/>
              </a:ext>
            </a:extLst>
          </p:cNvPr>
          <p:cNvSpPr/>
          <p:nvPr/>
        </p:nvSpPr>
        <p:spPr>
          <a:xfrm>
            <a:off x="9141060" y="3140863"/>
            <a:ext cx="1170774" cy="400110"/>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000" dirty="0">
                <a:solidFill>
                  <a:schemeClr val="tx1"/>
                </a:solidFill>
                <a:cs typeface="Segoe UI Semibold" panose="020B0502040204020203" pitchFamily="34" charset="0"/>
              </a:rPr>
              <a:t>SQL Compute Instance</a:t>
            </a:r>
          </a:p>
        </p:txBody>
      </p:sp>
      <p:sp>
        <p:nvSpPr>
          <p:cNvPr id="12" name="Rectangle 11">
            <a:extLst>
              <a:ext uri="{FF2B5EF4-FFF2-40B4-BE49-F238E27FC236}">
                <a16:creationId xmlns:a16="http://schemas.microsoft.com/office/drawing/2014/main" id="{B2A47EBF-2FDD-4646-8601-77B81EF69F08}"/>
              </a:ext>
            </a:extLst>
          </p:cNvPr>
          <p:cNvSpPr/>
          <p:nvPr/>
        </p:nvSpPr>
        <p:spPr>
          <a:xfrm>
            <a:off x="8821912" y="3210113"/>
            <a:ext cx="224100" cy="261610"/>
          </a:xfrm>
          <a:prstGeom prst="rect">
            <a:avLst/>
          </a:prstGeom>
          <a:noFill/>
          <a:ln w="12700">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spAutoFit/>
          </a:bodyPr>
          <a:lstStyle/>
          <a:p>
            <a:pPr lvl="0" algn="ctr" defTabSz="457200">
              <a:defRPr/>
            </a:pPr>
            <a:r>
              <a:rPr lang="en-US" sz="1100" b="1" dirty="0">
                <a:solidFill>
                  <a:schemeClr val="tx1"/>
                </a:solidFill>
                <a:cs typeface="Segoe UI Semibold" panose="020B0502040204020203" pitchFamily="34" charset="0"/>
              </a:rPr>
              <a:t>…</a:t>
            </a:r>
          </a:p>
        </p:txBody>
      </p:sp>
      <p:sp>
        <p:nvSpPr>
          <p:cNvPr id="13" name="Rectangle 12">
            <a:extLst>
              <a:ext uri="{FF2B5EF4-FFF2-40B4-BE49-F238E27FC236}">
                <a16:creationId xmlns:a16="http://schemas.microsoft.com/office/drawing/2014/main" id="{D8A8ED30-A926-414A-93CB-6F0774D5DC7E}"/>
              </a:ext>
            </a:extLst>
          </p:cNvPr>
          <p:cNvSpPr/>
          <p:nvPr/>
        </p:nvSpPr>
        <p:spPr>
          <a:xfrm>
            <a:off x="6916027" y="3786736"/>
            <a:ext cx="1062524" cy="68935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A3DEB048-F6A5-4D77-A41A-AEED75E05C10}"/>
              </a:ext>
            </a:extLst>
          </p:cNvPr>
          <p:cNvSpPr txBox="1"/>
          <p:nvPr/>
        </p:nvSpPr>
        <p:spPr>
          <a:xfrm>
            <a:off x="9325931" y="1531292"/>
            <a:ext cx="1002190" cy="246221"/>
          </a:xfrm>
          <a:prstGeom prst="rect">
            <a:avLst/>
          </a:prstGeom>
          <a:noFill/>
        </p:spPr>
        <p:txBody>
          <a:bodyPr wrap="square" bIns="45720" rtlCol="0">
            <a:spAutoFit/>
          </a:bodyPr>
          <a:lstStyle/>
          <a:p>
            <a:pPr marR="0" lvl="0" indent="0" algn="ctr"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Analytics</a:t>
            </a:r>
          </a:p>
        </p:txBody>
      </p:sp>
      <p:cxnSp>
        <p:nvCxnSpPr>
          <p:cNvPr id="15" name="Connector: Elbow 14">
            <a:extLst>
              <a:ext uri="{FF2B5EF4-FFF2-40B4-BE49-F238E27FC236}">
                <a16:creationId xmlns:a16="http://schemas.microsoft.com/office/drawing/2014/main" id="{EEC8BB22-DD78-4019-8C3D-60A9D6EF90DD}"/>
              </a:ext>
            </a:extLst>
          </p:cNvPr>
          <p:cNvCxnSpPr>
            <a:cxnSpLocks/>
          </p:cNvCxnSpPr>
          <p:nvPr/>
        </p:nvCxnSpPr>
        <p:spPr>
          <a:xfrm rot="16200000" flipH="1">
            <a:off x="8078445" y="660749"/>
            <a:ext cx="12700" cy="2437022"/>
          </a:xfrm>
          <a:prstGeom prst="bentConnector3">
            <a:avLst>
              <a:gd name="adj1" fmla="val 737142"/>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DB21F9-2221-49E0-8D97-A8EF71477154}"/>
              </a:ext>
            </a:extLst>
          </p:cNvPr>
          <p:cNvCxnSpPr>
            <a:cxnSpLocks/>
          </p:cNvCxnSpPr>
          <p:nvPr/>
        </p:nvCxnSpPr>
        <p:spPr>
          <a:xfrm>
            <a:off x="8087437" y="1904898"/>
            <a:ext cx="1" cy="288739"/>
          </a:xfrm>
          <a:prstGeom prst="straightConnector1">
            <a:avLst/>
          </a:prstGeom>
          <a:ln w="12700">
            <a:solidFill>
              <a:srgbClr val="757575"/>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50F22E2-B596-4AB4-B93C-597C297007F6}"/>
              </a:ext>
            </a:extLst>
          </p:cNvPr>
          <p:cNvSpPr txBox="1"/>
          <p:nvPr/>
        </p:nvSpPr>
        <p:spPr>
          <a:xfrm>
            <a:off x="7031852" y="1435497"/>
            <a:ext cx="698235" cy="427809"/>
          </a:xfrm>
          <a:prstGeom prst="rect">
            <a:avLst/>
          </a:prstGeom>
          <a:noFill/>
          <a:ln>
            <a:noFill/>
          </a:ln>
        </p:spPr>
        <p:txBody>
          <a:bodyPr wrap="square" bIns="73152" rtlCol="0">
            <a:spAutoFit/>
          </a:bodyPr>
          <a:lstStyle/>
          <a:p>
            <a:pPr marR="0" lvl="0" indent="0" defTabSz="457200" fontAlgn="auto">
              <a:lnSpc>
                <a:spcPct val="100000"/>
              </a:lnSpc>
              <a:spcBef>
                <a:spcPts val="0"/>
              </a:spcBef>
              <a:spcAft>
                <a:spcPts val="0"/>
              </a:spcAft>
              <a:buClrTx/>
              <a:buSzTx/>
              <a:buFontTx/>
              <a:buNone/>
              <a:tabLst/>
              <a:defRPr/>
            </a:pPr>
            <a:r>
              <a:rPr lang="en-US" sz="1000" b="1" dirty="0">
                <a:solidFill>
                  <a:schemeClr val="tx2"/>
                </a:solidFill>
                <a:latin typeface="Segoe UI Semibold" panose="020B0502040204020203" pitchFamily="34" charset="0"/>
                <a:cs typeface="Segoe UI Semibold" panose="020B0502040204020203" pitchFamily="34" charset="0"/>
              </a:rPr>
              <a:t>Custom</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apps</a:t>
            </a:r>
          </a:p>
        </p:txBody>
      </p:sp>
      <p:sp>
        <p:nvSpPr>
          <p:cNvPr id="18" name="TextBox 17">
            <a:extLst>
              <a:ext uri="{FF2B5EF4-FFF2-40B4-BE49-F238E27FC236}">
                <a16:creationId xmlns:a16="http://schemas.microsoft.com/office/drawing/2014/main" id="{9A9D88C4-F717-44D9-8B2F-984860E13A44}"/>
              </a:ext>
            </a:extLst>
          </p:cNvPr>
          <p:cNvSpPr txBox="1"/>
          <p:nvPr/>
        </p:nvSpPr>
        <p:spPr>
          <a:xfrm>
            <a:off x="8292265" y="1531291"/>
            <a:ext cx="298480" cy="273921"/>
          </a:xfrm>
          <a:prstGeom prst="rect">
            <a:avLst/>
          </a:prstGeom>
          <a:noFill/>
        </p:spPr>
        <p:txBody>
          <a:bodyPr wrap="square" bIns="73152" rtlCol="0">
            <a:spAutoFit/>
          </a:bodyPr>
          <a:lstStyle/>
          <a:p>
            <a:pPr algn="ctr" defTabSz="457200">
              <a:defRPr/>
            </a:pPr>
            <a:r>
              <a:rPr lang="en-US" sz="1000" b="1" dirty="0">
                <a:solidFill>
                  <a:schemeClr val="tx2"/>
                </a:solidFill>
                <a:latin typeface="Segoe UI Semibold" panose="020B0502040204020203" pitchFamily="34" charset="0"/>
                <a:cs typeface="Segoe UI Semibold" panose="020B0502040204020203" pitchFamily="34" charset="0"/>
              </a:rPr>
              <a:t>BI</a:t>
            </a:r>
          </a:p>
        </p:txBody>
      </p:sp>
      <p:sp>
        <p:nvSpPr>
          <p:cNvPr id="19" name="Rectangle 18">
            <a:extLst>
              <a:ext uri="{FF2B5EF4-FFF2-40B4-BE49-F238E27FC236}">
                <a16:creationId xmlns:a16="http://schemas.microsoft.com/office/drawing/2014/main" id="{376496E3-1F51-4F5B-B268-1E8652E771FE}"/>
              </a:ext>
            </a:extLst>
          </p:cNvPr>
          <p:cNvSpPr/>
          <p:nvPr/>
        </p:nvSpPr>
        <p:spPr>
          <a:xfrm>
            <a:off x="8202097" y="2259694"/>
            <a:ext cx="2216210" cy="427809"/>
          </a:xfrm>
          <a:prstGeom prst="rect">
            <a:avLst/>
          </a:prstGeom>
          <a:noFill/>
          <a:ln>
            <a:noFill/>
          </a:ln>
        </p:spPr>
        <p:txBody>
          <a:bodyPr wrap="square" bIns="73152" rtlCol="0">
            <a:spAutoFit/>
          </a:bodyPr>
          <a:lstStyle/>
          <a:p>
            <a:pPr defTabSz="457200"/>
            <a:r>
              <a:rPr lang="en-US" sz="1000" b="1" dirty="0">
                <a:solidFill>
                  <a:schemeClr val="tx2"/>
                </a:solidFill>
                <a:latin typeface="Segoe UI Semibold" panose="020B0502040204020203" pitchFamily="34" charset="0"/>
                <a:cs typeface="Segoe UI Semibold" panose="020B0502040204020203" pitchFamily="34" charset="0"/>
              </a:rPr>
              <a:t>SQL Server </a:t>
            </a:r>
            <a:br>
              <a:rPr lang="en-US" sz="1000" b="1" dirty="0">
                <a:solidFill>
                  <a:schemeClr val="tx2"/>
                </a:solidFill>
                <a:latin typeface="Segoe UI Semibold" panose="020B0502040204020203" pitchFamily="34" charset="0"/>
                <a:cs typeface="Segoe UI Semibold" panose="020B0502040204020203" pitchFamily="34" charset="0"/>
              </a:rPr>
            </a:br>
            <a:r>
              <a:rPr lang="en-US" sz="1000" b="1" dirty="0">
                <a:solidFill>
                  <a:schemeClr val="tx2"/>
                </a:solidFill>
                <a:latin typeface="Segoe UI Semibold" panose="020B0502040204020203" pitchFamily="34" charset="0"/>
                <a:cs typeface="Segoe UI Semibold" panose="020B0502040204020203" pitchFamily="34" charset="0"/>
              </a:rPr>
              <a:t>master instance</a:t>
            </a:r>
          </a:p>
        </p:txBody>
      </p:sp>
      <p:grpSp>
        <p:nvGrpSpPr>
          <p:cNvPr id="20" name="Group 19">
            <a:extLst>
              <a:ext uri="{FF2B5EF4-FFF2-40B4-BE49-F238E27FC236}">
                <a16:creationId xmlns:a16="http://schemas.microsoft.com/office/drawing/2014/main" id="{5AF50795-9A88-46B2-A946-BE9E3ED0226B}"/>
              </a:ext>
            </a:extLst>
          </p:cNvPr>
          <p:cNvGrpSpPr/>
          <p:nvPr/>
        </p:nvGrpSpPr>
        <p:grpSpPr>
          <a:xfrm>
            <a:off x="6646939" y="1465327"/>
            <a:ext cx="357399" cy="346269"/>
            <a:chOff x="3525140" y="7975566"/>
            <a:chExt cx="929360" cy="931976"/>
          </a:xfrm>
        </p:grpSpPr>
        <p:grpSp>
          <p:nvGrpSpPr>
            <p:cNvPr id="21" name="Group 20">
              <a:extLst>
                <a:ext uri="{FF2B5EF4-FFF2-40B4-BE49-F238E27FC236}">
                  <a16:creationId xmlns:a16="http://schemas.microsoft.com/office/drawing/2014/main" id="{DD71EC67-2338-4E93-91BE-AA6A6204768E}"/>
                </a:ext>
              </a:extLst>
            </p:cNvPr>
            <p:cNvGrpSpPr/>
            <p:nvPr/>
          </p:nvGrpSpPr>
          <p:grpSpPr>
            <a:xfrm>
              <a:off x="3525140" y="7975566"/>
              <a:ext cx="929360" cy="931976"/>
              <a:chOff x="4825203" y="4636641"/>
              <a:chExt cx="484632" cy="485997"/>
            </a:xfrm>
            <a:noFill/>
          </p:grpSpPr>
          <p:grpSp>
            <p:nvGrpSpPr>
              <p:cNvPr id="26" name="Group 25">
                <a:extLst>
                  <a:ext uri="{FF2B5EF4-FFF2-40B4-BE49-F238E27FC236}">
                    <a16:creationId xmlns:a16="http://schemas.microsoft.com/office/drawing/2014/main" id="{4C50B9E1-CEC4-404C-A504-97337BB0F9AB}"/>
                  </a:ext>
                </a:extLst>
              </p:cNvPr>
              <p:cNvGrpSpPr/>
              <p:nvPr/>
            </p:nvGrpSpPr>
            <p:grpSpPr>
              <a:xfrm>
                <a:off x="4825203" y="4636641"/>
                <a:ext cx="484632" cy="485997"/>
                <a:chOff x="2107244" y="1575258"/>
                <a:chExt cx="310993" cy="264555"/>
              </a:xfrm>
              <a:grpFill/>
            </p:grpSpPr>
            <p:sp>
              <p:nvSpPr>
                <p:cNvPr id="28" name="Rectangle 9">
                  <a:extLst>
                    <a:ext uri="{FF2B5EF4-FFF2-40B4-BE49-F238E27FC236}">
                      <a16:creationId xmlns:a16="http://schemas.microsoft.com/office/drawing/2014/main" id="{78B4529E-5962-44F3-B428-3852CC486EEA}"/>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29" name="Line 10">
                  <a:extLst>
                    <a:ext uri="{FF2B5EF4-FFF2-40B4-BE49-F238E27FC236}">
                      <a16:creationId xmlns:a16="http://schemas.microsoft.com/office/drawing/2014/main" id="{46999618-9133-4293-AD7E-0F0EF5C96010}"/>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27" name="Oval 26">
                <a:extLst>
                  <a:ext uri="{FF2B5EF4-FFF2-40B4-BE49-F238E27FC236}">
                    <a16:creationId xmlns:a16="http://schemas.microsoft.com/office/drawing/2014/main" id="{276D3F2E-09A3-4106-BF52-01DA1C4CAF1C}"/>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22" name="Group 21">
              <a:extLst>
                <a:ext uri="{FF2B5EF4-FFF2-40B4-BE49-F238E27FC236}">
                  <a16:creationId xmlns:a16="http://schemas.microsoft.com/office/drawing/2014/main" id="{A2563FB9-D20D-474F-9E89-106260839895}"/>
                </a:ext>
              </a:extLst>
            </p:cNvPr>
            <p:cNvGrpSpPr/>
            <p:nvPr/>
          </p:nvGrpSpPr>
          <p:grpSpPr>
            <a:xfrm>
              <a:off x="3706612" y="8401316"/>
              <a:ext cx="558506" cy="314758"/>
              <a:chOff x="831850" y="2085362"/>
              <a:chExt cx="923925" cy="520700"/>
            </a:xfrm>
          </p:grpSpPr>
          <p:sp>
            <p:nvSpPr>
              <p:cNvPr id="23" name="Freeform 78">
                <a:extLst>
                  <a:ext uri="{FF2B5EF4-FFF2-40B4-BE49-F238E27FC236}">
                    <a16:creationId xmlns:a16="http://schemas.microsoft.com/office/drawing/2014/main" id="{CDD53AB5-5CF7-45CA-A8C9-CC89017A5245}"/>
                  </a:ext>
                </a:extLst>
              </p:cNvPr>
              <p:cNvSpPr/>
              <p:nvPr/>
            </p:nvSpPr>
            <p:spPr bwMode="auto">
              <a:xfrm>
                <a:off x="8318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24" name="Freeform 79">
                <a:extLst>
                  <a:ext uri="{FF2B5EF4-FFF2-40B4-BE49-F238E27FC236}">
                    <a16:creationId xmlns:a16="http://schemas.microsoft.com/office/drawing/2014/main" id="{139B3B61-2A7E-4963-91D9-B15C4854F8BB}"/>
                  </a:ext>
                </a:extLst>
              </p:cNvPr>
              <p:cNvSpPr/>
              <p:nvPr/>
            </p:nvSpPr>
            <p:spPr bwMode="auto">
              <a:xfrm flipH="1">
                <a:off x="1504950" y="2209189"/>
                <a:ext cx="250825" cy="269874"/>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905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509CB4A2-840E-40CA-9C5B-2A67FBF4B062}"/>
                  </a:ext>
                </a:extLst>
              </p:cNvPr>
              <p:cNvCxnSpPr/>
              <p:nvPr/>
            </p:nvCxnSpPr>
            <p:spPr>
              <a:xfrm flipH="1">
                <a:off x="1181100" y="2085362"/>
                <a:ext cx="215900" cy="520700"/>
              </a:xfrm>
              <a:prstGeom prst="line">
                <a:avLst/>
              </a:prstGeom>
              <a:ln w="190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22C29434-7B8F-41BD-B1D0-DB548237CDF5}"/>
              </a:ext>
            </a:extLst>
          </p:cNvPr>
          <p:cNvGrpSpPr/>
          <p:nvPr/>
        </p:nvGrpSpPr>
        <p:grpSpPr>
          <a:xfrm>
            <a:off x="9053363" y="1465327"/>
            <a:ext cx="357399" cy="346269"/>
            <a:chOff x="7157554" y="1735934"/>
            <a:chExt cx="397423" cy="398542"/>
          </a:xfrm>
        </p:grpSpPr>
        <p:grpSp>
          <p:nvGrpSpPr>
            <p:cNvPr id="31" name="Group 30">
              <a:extLst>
                <a:ext uri="{FF2B5EF4-FFF2-40B4-BE49-F238E27FC236}">
                  <a16:creationId xmlns:a16="http://schemas.microsoft.com/office/drawing/2014/main" id="{950011D2-DDE3-4E35-ADAD-0188E82E15BE}"/>
                </a:ext>
              </a:extLst>
            </p:cNvPr>
            <p:cNvGrpSpPr/>
            <p:nvPr/>
          </p:nvGrpSpPr>
          <p:grpSpPr>
            <a:xfrm>
              <a:off x="7157554" y="1735934"/>
              <a:ext cx="397423" cy="398542"/>
              <a:chOff x="2107244" y="1575258"/>
              <a:chExt cx="310993" cy="264555"/>
            </a:xfrm>
            <a:solidFill>
              <a:srgbClr val="0078D7"/>
            </a:solidFill>
          </p:grpSpPr>
          <p:sp>
            <p:nvSpPr>
              <p:cNvPr id="36" name="Rectangle 9">
                <a:extLst>
                  <a:ext uri="{FF2B5EF4-FFF2-40B4-BE49-F238E27FC236}">
                    <a16:creationId xmlns:a16="http://schemas.microsoft.com/office/drawing/2014/main" id="{E43AFBE1-B18D-401A-8D0A-39501D90D32A}"/>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37" name="Line 10">
                <a:extLst>
                  <a:ext uri="{FF2B5EF4-FFF2-40B4-BE49-F238E27FC236}">
                    <a16:creationId xmlns:a16="http://schemas.microsoft.com/office/drawing/2014/main" id="{91CF95ED-5F92-400D-B8CB-F6736103BE52}"/>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grpSp>
          <p:nvGrpSpPr>
            <p:cNvPr id="32" name="Group 31">
              <a:extLst>
                <a:ext uri="{FF2B5EF4-FFF2-40B4-BE49-F238E27FC236}">
                  <a16:creationId xmlns:a16="http://schemas.microsoft.com/office/drawing/2014/main" id="{DF6B6F91-00AA-438C-8F30-D11788A9AEB2}"/>
                </a:ext>
              </a:extLst>
            </p:cNvPr>
            <p:cNvGrpSpPr/>
            <p:nvPr/>
          </p:nvGrpSpPr>
          <p:grpSpPr>
            <a:xfrm>
              <a:off x="7264761" y="1903738"/>
              <a:ext cx="191394" cy="180132"/>
              <a:chOff x="2202934" y="1701907"/>
              <a:chExt cx="95690" cy="90061"/>
            </a:xfrm>
            <a:solidFill>
              <a:srgbClr val="50E6FF"/>
            </a:solidFill>
          </p:grpSpPr>
          <p:sp>
            <p:nvSpPr>
              <p:cNvPr id="34" name="Freeform 14">
                <a:extLst>
                  <a:ext uri="{FF2B5EF4-FFF2-40B4-BE49-F238E27FC236}">
                    <a16:creationId xmlns:a16="http://schemas.microsoft.com/office/drawing/2014/main" id="{EAE67B38-AF48-47A7-9999-33DE03B6A87A}"/>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sp>
            <p:nvSpPr>
              <p:cNvPr id="35" name="Line 15">
                <a:extLst>
                  <a:ext uri="{FF2B5EF4-FFF2-40B4-BE49-F238E27FC236}">
                    <a16:creationId xmlns:a16="http://schemas.microsoft.com/office/drawing/2014/main" id="{D4BF5E3A-5573-43F8-8DD5-C751161B34B8}"/>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F3F3F"/>
                  </a:solidFill>
                  <a:effectLst/>
                  <a:uLnTx/>
                  <a:uFillTx/>
                  <a:latin typeface="Segoe UI"/>
                  <a:ea typeface="+mn-ea"/>
                  <a:cs typeface="+mn-cs"/>
                </a:endParaRPr>
              </a:p>
            </p:txBody>
          </p:sp>
        </p:grpSp>
        <p:sp>
          <p:nvSpPr>
            <p:cNvPr id="33" name="Oval 32">
              <a:extLst>
                <a:ext uri="{FF2B5EF4-FFF2-40B4-BE49-F238E27FC236}">
                  <a16:creationId xmlns:a16="http://schemas.microsoft.com/office/drawing/2014/main" id="{DF1F2907-B5C8-4E88-BD6D-5F397461391D}"/>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38" name="Group 37">
            <a:extLst>
              <a:ext uri="{FF2B5EF4-FFF2-40B4-BE49-F238E27FC236}">
                <a16:creationId xmlns:a16="http://schemas.microsoft.com/office/drawing/2014/main" id="{5F3C999E-550F-4EFE-B527-2D6CC06823D0}"/>
              </a:ext>
            </a:extLst>
          </p:cNvPr>
          <p:cNvGrpSpPr/>
          <p:nvPr/>
        </p:nvGrpSpPr>
        <p:grpSpPr>
          <a:xfrm>
            <a:off x="7889863" y="1481755"/>
            <a:ext cx="357399" cy="346269"/>
            <a:chOff x="5951054" y="1735934"/>
            <a:chExt cx="397423" cy="398542"/>
          </a:xfrm>
        </p:grpSpPr>
        <p:grpSp>
          <p:nvGrpSpPr>
            <p:cNvPr id="39" name="Group 38">
              <a:extLst>
                <a:ext uri="{FF2B5EF4-FFF2-40B4-BE49-F238E27FC236}">
                  <a16:creationId xmlns:a16="http://schemas.microsoft.com/office/drawing/2014/main" id="{2CABA7AC-D7DB-4DB7-8BA3-9D0E16422CA0}"/>
                </a:ext>
              </a:extLst>
            </p:cNvPr>
            <p:cNvGrpSpPr/>
            <p:nvPr/>
          </p:nvGrpSpPr>
          <p:grpSpPr>
            <a:xfrm>
              <a:off x="5951054" y="1735934"/>
              <a:ext cx="397423" cy="398542"/>
              <a:chOff x="4825203" y="4636641"/>
              <a:chExt cx="484632" cy="485997"/>
            </a:xfrm>
            <a:noFill/>
          </p:grpSpPr>
          <p:grpSp>
            <p:nvGrpSpPr>
              <p:cNvPr id="45" name="Group 44">
                <a:extLst>
                  <a:ext uri="{FF2B5EF4-FFF2-40B4-BE49-F238E27FC236}">
                    <a16:creationId xmlns:a16="http://schemas.microsoft.com/office/drawing/2014/main" id="{22F4699D-EAD7-46C1-82B9-17D73834D7EE}"/>
                  </a:ext>
                </a:extLst>
              </p:cNvPr>
              <p:cNvGrpSpPr/>
              <p:nvPr/>
            </p:nvGrpSpPr>
            <p:grpSpPr>
              <a:xfrm>
                <a:off x="4825203" y="4636641"/>
                <a:ext cx="484632" cy="485997"/>
                <a:chOff x="2107244" y="1575258"/>
                <a:chExt cx="310993" cy="264555"/>
              </a:xfrm>
              <a:grpFill/>
            </p:grpSpPr>
            <p:sp>
              <p:nvSpPr>
                <p:cNvPr id="47" name="Rectangle 9">
                  <a:extLst>
                    <a:ext uri="{FF2B5EF4-FFF2-40B4-BE49-F238E27FC236}">
                      <a16:creationId xmlns:a16="http://schemas.microsoft.com/office/drawing/2014/main" id="{36D9EDD5-1F1F-439E-A782-0520AD878D6B}"/>
                    </a:ext>
                  </a:extLst>
                </p:cNvPr>
                <p:cNvSpPr>
                  <a:spLocks noChangeArrowheads="1"/>
                </p:cNvSpPr>
                <p:nvPr/>
              </p:nvSpPr>
              <p:spPr bwMode="auto">
                <a:xfrm>
                  <a:off x="2107244" y="1575258"/>
                  <a:ext cx="310993" cy="264555"/>
                </a:xfrm>
                <a:prstGeom prst="rect">
                  <a:avLst/>
                </a:prstGeom>
                <a:solidFill>
                  <a:srgbClr val="00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sp>
              <p:nvSpPr>
                <p:cNvPr id="48" name="Line 10">
                  <a:extLst>
                    <a:ext uri="{FF2B5EF4-FFF2-40B4-BE49-F238E27FC236}">
                      <a16:creationId xmlns:a16="http://schemas.microsoft.com/office/drawing/2014/main" id="{DC4A2782-E3BE-459B-B861-8C9E046C4C0C}"/>
                    </a:ext>
                  </a:extLst>
                </p:cNvPr>
                <p:cNvSpPr>
                  <a:spLocks noChangeShapeType="1"/>
                </p:cNvSpPr>
                <p:nvPr/>
              </p:nvSpPr>
              <p:spPr bwMode="auto">
                <a:xfrm flipH="1">
                  <a:off x="2107244" y="1651824"/>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endParaRPr>
                </a:p>
              </p:txBody>
            </p:sp>
          </p:grpSp>
          <p:sp>
            <p:nvSpPr>
              <p:cNvPr id="46" name="Oval 45">
                <a:extLst>
                  <a:ext uri="{FF2B5EF4-FFF2-40B4-BE49-F238E27FC236}">
                    <a16:creationId xmlns:a16="http://schemas.microsoft.com/office/drawing/2014/main" id="{8D51A46D-07A4-44BA-91E4-5E92101C2980}"/>
                  </a:ext>
                </a:extLst>
              </p:cNvPr>
              <p:cNvSpPr/>
              <p:nvPr/>
            </p:nvSpPr>
            <p:spPr bwMode="auto">
              <a:xfrm>
                <a:off x="4865134" y="4679796"/>
                <a:ext cx="45089" cy="45089"/>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40" name="Freeform 5">
              <a:extLst>
                <a:ext uri="{FF2B5EF4-FFF2-40B4-BE49-F238E27FC236}">
                  <a16:creationId xmlns:a16="http://schemas.microsoft.com/office/drawing/2014/main" id="{7B772985-3C25-4E6F-8833-F39BFB6476CD}"/>
                </a:ext>
              </a:extLst>
            </p:cNvPr>
            <p:cNvSpPr>
              <a:spLocks/>
            </p:cNvSpPr>
            <p:nvPr/>
          </p:nvSpPr>
          <p:spPr bwMode="auto">
            <a:xfrm flipV="1">
              <a:off x="6046829" y="2070053"/>
              <a:ext cx="202496" cy="19681"/>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 name="Rectangle 6">
              <a:extLst>
                <a:ext uri="{FF2B5EF4-FFF2-40B4-BE49-F238E27FC236}">
                  <a16:creationId xmlns:a16="http://schemas.microsoft.com/office/drawing/2014/main" id="{BF257FBB-DB46-4FBE-A1BA-A86246C1A0D2}"/>
                </a:ext>
              </a:extLst>
            </p:cNvPr>
            <p:cNvSpPr>
              <a:spLocks noChangeArrowheads="1"/>
            </p:cNvSpPr>
            <p:nvPr/>
          </p:nvSpPr>
          <p:spPr bwMode="auto">
            <a:xfrm>
              <a:off x="6080578" y="2016631"/>
              <a:ext cx="18620" cy="5763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 name="Rectangle 7">
              <a:extLst>
                <a:ext uri="{FF2B5EF4-FFF2-40B4-BE49-F238E27FC236}">
                  <a16:creationId xmlns:a16="http://schemas.microsoft.com/office/drawing/2014/main" id="{4E8DA8FC-5FAE-4C19-A32B-0226AACB33D4}"/>
                </a:ext>
              </a:extLst>
            </p:cNvPr>
            <p:cNvSpPr>
              <a:spLocks noChangeArrowheads="1"/>
            </p:cNvSpPr>
            <p:nvPr/>
          </p:nvSpPr>
          <p:spPr bwMode="auto">
            <a:xfrm>
              <a:off x="6117237" y="1977971"/>
              <a:ext cx="19202" cy="96299"/>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 name="Rectangle 8">
              <a:extLst>
                <a:ext uri="{FF2B5EF4-FFF2-40B4-BE49-F238E27FC236}">
                  <a16:creationId xmlns:a16="http://schemas.microsoft.com/office/drawing/2014/main" id="{00022960-372B-4554-AC88-BE82582007DF}"/>
                </a:ext>
              </a:extLst>
            </p:cNvPr>
            <p:cNvSpPr>
              <a:spLocks noChangeArrowheads="1"/>
            </p:cNvSpPr>
            <p:nvPr/>
          </p:nvSpPr>
          <p:spPr bwMode="auto">
            <a:xfrm>
              <a:off x="6154478" y="1942123"/>
              <a:ext cx="19202" cy="13214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 name="Rectangle 8">
              <a:extLst>
                <a:ext uri="{FF2B5EF4-FFF2-40B4-BE49-F238E27FC236}">
                  <a16:creationId xmlns:a16="http://schemas.microsoft.com/office/drawing/2014/main" id="{EA9A7173-3734-44E8-81D0-CC2B6A428F50}"/>
                </a:ext>
              </a:extLst>
            </p:cNvPr>
            <p:cNvSpPr>
              <a:spLocks noChangeArrowheads="1"/>
            </p:cNvSpPr>
            <p:nvPr/>
          </p:nvSpPr>
          <p:spPr bwMode="auto">
            <a:xfrm>
              <a:off x="6194628" y="1903463"/>
              <a:ext cx="19202" cy="170807"/>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9" name="Group 48">
            <a:extLst>
              <a:ext uri="{FF2B5EF4-FFF2-40B4-BE49-F238E27FC236}">
                <a16:creationId xmlns:a16="http://schemas.microsoft.com/office/drawing/2014/main" id="{7995568C-950B-4A2B-960C-01FE3DABE76A}"/>
              </a:ext>
            </a:extLst>
          </p:cNvPr>
          <p:cNvGrpSpPr/>
          <p:nvPr/>
        </p:nvGrpSpPr>
        <p:grpSpPr>
          <a:xfrm>
            <a:off x="7904697" y="2301440"/>
            <a:ext cx="343364" cy="322453"/>
            <a:chOff x="5786695" y="1006762"/>
            <a:chExt cx="466934" cy="438498"/>
          </a:xfrm>
        </p:grpSpPr>
        <p:sp>
          <p:nvSpPr>
            <p:cNvPr id="50" name="Freeform: Shape 829">
              <a:extLst>
                <a:ext uri="{FF2B5EF4-FFF2-40B4-BE49-F238E27FC236}">
                  <a16:creationId xmlns:a16="http://schemas.microsoft.com/office/drawing/2014/main" id="{F7A80373-0D3D-4959-86C3-4B0064EC222A}"/>
                </a:ext>
              </a:extLst>
            </p:cNvPr>
            <p:cNvSpPr/>
            <p:nvPr/>
          </p:nvSpPr>
          <p:spPr bwMode="auto">
            <a:xfrm>
              <a:off x="5838584" y="1006762"/>
              <a:ext cx="340129" cy="4384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9FBBE556-FE68-4286-AB9F-C7085CDA3A11}"/>
                </a:ext>
              </a:extLst>
            </p:cNvPr>
            <p:cNvSpPr txBox="1"/>
            <p:nvPr/>
          </p:nvSpPr>
          <p:spPr>
            <a:xfrm>
              <a:off x="5786695" y="1128563"/>
              <a:ext cx="466934" cy="257403"/>
            </a:xfrm>
            <a:prstGeom prst="rect">
              <a:avLst/>
            </a:prstGeom>
            <a:noFill/>
          </p:spPr>
          <p:txBody>
            <a:bodyPr wrap="none" lIns="91440" tIns="45720" rIns="91440" bIns="45720" rtlCol="0">
              <a:spAutoFit/>
            </a:bodyPr>
            <a:lstStyle/>
            <a:p>
              <a:pPr algn="l">
                <a:lnSpc>
                  <a:spcPct val="90000"/>
                </a:lnSpc>
                <a:spcAft>
                  <a:spcPts val="600"/>
                </a:spcAft>
              </a:pPr>
              <a:r>
                <a:rPr lang="en-US" sz="700" b="1" dirty="0">
                  <a:solidFill>
                    <a:schemeClr val="bg1"/>
                  </a:solidFill>
                  <a:latin typeface="Segoe UI Semibold" panose="020B0502040204020203" pitchFamily="34" charset="0"/>
                  <a:cs typeface="Segoe UI Semibold" panose="020B0502040204020203" pitchFamily="34" charset="0"/>
                </a:rPr>
                <a:t>SQL</a:t>
              </a:r>
              <a:endParaRPr lang="en-US" sz="1200" b="1" dirty="0">
                <a:solidFill>
                  <a:schemeClr val="bg1"/>
                </a:solidFill>
                <a:latin typeface="Segoe UI Semibold" panose="020B0502040204020203" pitchFamily="34" charset="0"/>
                <a:cs typeface="Segoe UI Semibold" panose="020B0502040204020203" pitchFamily="34" charset="0"/>
              </a:endParaRPr>
            </a:p>
          </p:txBody>
        </p:sp>
      </p:grpSp>
      <p:sp>
        <p:nvSpPr>
          <p:cNvPr id="52" name="Rectangle 51">
            <a:extLst>
              <a:ext uri="{FF2B5EF4-FFF2-40B4-BE49-F238E27FC236}">
                <a16:creationId xmlns:a16="http://schemas.microsoft.com/office/drawing/2014/main" id="{01165378-51BF-48A8-8EAD-57DC77E85616}"/>
              </a:ext>
            </a:extLst>
          </p:cNvPr>
          <p:cNvSpPr/>
          <p:nvPr/>
        </p:nvSpPr>
        <p:spPr>
          <a:xfrm>
            <a:off x="7157766" y="3933073"/>
            <a:ext cx="2068417" cy="1651782"/>
          </a:xfrm>
          <a:prstGeom prst="rect">
            <a:avLst/>
          </a:prstGeom>
          <a:noFill/>
          <a:ln w="12700">
            <a:solidFill>
              <a:srgbClr val="75757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457200"/>
            <a:r>
              <a:rPr lang="en-US" sz="1000" b="1" dirty="0">
                <a:solidFill>
                  <a:schemeClr val="tx2"/>
                </a:solidFill>
                <a:latin typeface="Segoe UI Semibold" panose="020B0502040204020203" pitchFamily="34" charset="0"/>
                <a:cs typeface="Segoe UI Semibold" panose="020B0502040204020203" pitchFamily="34" charset="0"/>
              </a:rPr>
              <a:t>Data pool</a:t>
            </a:r>
          </a:p>
        </p:txBody>
      </p:sp>
      <p:sp>
        <p:nvSpPr>
          <p:cNvPr id="53" name="Rectangle 52">
            <a:extLst>
              <a:ext uri="{FF2B5EF4-FFF2-40B4-BE49-F238E27FC236}">
                <a16:creationId xmlns:a16="http://schemas.microsoft.com/office/drawing/2014/main" id="{F1376318-DF35-49C3-9674-511A1862CB85}"/>
              </a:ext>
            </a:extLst>
          </p:cNvPr>
          <p:cNvSpPr/>
          <p:nvPr/>
        </p:nvSpPr>
        <p:spPr>
          <a:xfrm>
            <a:off x="7247012" y="4158973"/>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4" name="Rectangle 53">
            <a:extLst>
              <a:ext uri="{FF2B5EF4-FFF2-40B4-BE49-F238E27FC236}">
                <a16:creationId xmlns:a16="http://schemas.microsoft.com/office/drawing/2014/main" id="{AE4B4B84-A35B-4F6A-9713-951379D7BAF5}"/>
              </a:ext>
            </a:extLst>
          </p:cNvPr>
          <p:cNvSpPr/>
          <p:nvPr/>
        </p:nvSpPr>
        <p:spPr>
          <a:xfrm>
            <a:off x="8205679" y="4158971"/>
            <a:ext cx="877131" cy="1159289"/>
          </a:xfrm>
          <a:prstGeom prst="rect">
            <a:avLst/>
          </a:prstGeom>
          <a:noFill/>
          <a:ln w="12700">
            <a:solidFill>
              <a:srgbClr val="757575"/>
            </a:solidFill>
          </a:ln>
        </p:spPr>
        <p:style>
          <a:lnRef idx="2">
            <a:schemeClr val="accent2">
              <a:shade val="50000"/>
            </a:schemeClr>
          </a:lnRef>
          <a:fillRef idx="1">
            <a:schemeClr val="accent2"/>
          </a:fillRef>
          <a:effectRef idx="0">
            <a:schemeClr val="accent2"/>
          </a:effectRef>
          <a:fontRef idx="minor">
            <a:schemeClr val="lt1"/>
          </a:fontRef>
        </p:style>
        <p:txBody>
          <a:bodyPr wrap="square" rtlCol="0" anchor="t">
            <a:noAutofit/>
          </a:bodyPr>
          <a:lstStyle/>
          <a:p>
            <a:pPr lvl="0" algn="ctr" defTabSz="457200">
              <a:defRPr/>
            </a:pPr>
            <a:r>
              <a:rPr lang="en-US" sz="1000" dirty="0">
                <a:solidFill>
                  <a:schemeClr val="tx1"/>
                </a:solidFill>
                <a:cs typeface="Segoe UI Semibold" panose="020B0502040204020203" pitchFamily="34" charset="0"/>
              </a:rPr>
              <a:t>SQL Datapool Instance</a:t>
            </a:r>
          </a:p>
        </p:txBody>
      </p:sp>
      <p:sp>
        <p:nvSpPr>
          <p:cNvPr id="55" name="Freeform: Shape 829">
            <a:extLst>
              <a:ext uri="{FF2B5EF4-FFF2-40B4-BE49-F238E27FC236}">
                <a16:creationId xmlns:a16="http://schemas.microsoft.com/office/drawing/2014/main" id="{67E503A6-5346-4287-9CB3-2077378354AB}"/>
              </a:ext>
            </a:extLst>
          </p:cNvPr>
          <p:cNvSpPr/>
          <p:nvPr/>
        </p:nvSpPr>
        <p:spPr bwMode="auto">
          <a:xfrm>
            <a:off x="8495618" y="4745286"/>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829">
            <a:extLst>
              <a:ext uri="{FF2B5EF4-FFF2-40B4-BE49-F238E27FC236}">
                <a16:creationId xmlns:a16="http://schemas.microsoft.com/office/drawing/2014/main" id="{43D81953-8425-4833-97ED-F09F455B480D}"/>
              </a:ext>
            </a:extLst>
          </p:cNvPr>
          <p:cNvSpPr/>
          <p:nvPr/>
        </p:nvSpPr>
        <p:spPr bwMode="auto">
          <a:xfrm>
            <a:off x="7559239" y="475858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18D7CC8B-9058-488C-B2AE-B139783ACAC4}"/>
              </a:ext>
            </a:extLst>
          </p:cNvPr>
          <p:cNvCxnSpPr>
            <a:cxnSpLocks/>
            <a:stCxn id="8" idx="2"/>
            <a:endCxn id="52" idx="0"/>
          </p:cNvCxnSpPr>
          <p:nvPr/>
        </p:nvCxnSpPr>
        <p:spPr>
          <a:xfrm flipH="1">
            <a:off x="8191975" y="3655959"/>
            <a:ext cx="1" cy="277114"/>
          </a:xfrm>
          <a:prstGeom prst="line">
            <a:avLst/>
          </a:prstGeom>
          <a:ln w="12700">
            <a:solidFill>
              <a:srgbClr val="757575"/>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7787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Spark and Machine Learning</a:t>
            </a:r>
          </a:p>
        </p:txBody>
      </p:sp>
      <p:graphicFrame>
        <p:nvGraphicFramePr>
          <p:cNvPr id="4" name="Diagram 3">
            <a:extLst>
              <a:ext uri="{FF2B5EF4-FFF2-40B4-BE49-F238E27FC236}">
                <a16:creationId xmlns:a16="http://schemas.microsoft.com/office/drawing/2014/main" id="{21AF96AE-5D95-4DCF-AA16-47D481CB4D00}"/>
              </a:ext>
            </a:extLst>
          </p:cNvPr>
          <p:cNvGraphicFramePr/>
          <p:nvPr>
            <p:extLst>
              <p:ext uri="{D42A27DB-BD31-4B8C-83A1-F6EECF244321}">
                <p14:modId xmlns:p14="http://schemas.microsoft.com/office/powerpoint/2010/main" val="1042754332"/>
              </p:ext>
            </p:extLst>
          </p:nvPr>
        </p:nvGraphicFramePr>
        <p:xfrm>
          <a:off x="584199" y="1435496"/>
          <a:ext cx="11159565" cy="48935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41252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6A87-2F0A-47B1-81A6-51DF805FA24D}"/>
              </a:ext>
            </a:extLst>
          </p:cNvPr>
          <p:cNvSpPr>
            <a:spLocks noGrp="1"/>
          </p:cNvSpPr>
          <p:nvPr>
            <p:ph type="title"/>
          </p:nvPr>
        </p:nvSpPr>
        <p:spPr/>
        <p:txBody>
          <a:bodyPr/>
          <a:lstStyle/>
          <a:p>
            <a:r>
              <a:rPr lang="en-US" dirty="0"/>
              <a:t>Managing and Monitoring Big Data Clusters</a:t>
            </a:r>
          </a:p>
        </p:txBody>
      </p:sp>
      <p:sp>
        <p:nvSpPr>
          <p:cNvPr id="3" name="Text Placeholder 2">
            <a:extLst>
              <a:ext uri="{FF2B5EF4-FFF2-40B4-BE49-F238E27FC236}">
                <a16:creationId xmlns:a16="http://schemas.microsoft.com/office/drawing/2014/main" id="{FD67E510-2C9A-437D-9ECC-FB0DFD0A8315}"/>
              </a:ext>
            </a:extLst>
          </p:cNvPr>
          <p:cNvSpPr>
            <a:spLocks noGrp="1"/>
          </p:cNvSpPr>
          <p:nvPr>
            <p:ph type="body" sz="quarter" idx="10"/>
          </p:nvPr>
        </p:nvSpPr>
        <p:spPr>
          <a:xfrm>
            <a:off x="588263" y="1316331"/>
            <a:ext cx="11018520" cy="5084469"/>
          </a:xfrm>
        </p:spPr>
        <p:txBody>
          <a:bodyPr/>
          <a:lstStyle/>
          <a:p>
            <a:r>
              <a:rPr lang="en-US" dirty="0"/>
              <a:t>Management Endpoints</a:t>
            </a:r>
          </a:p>
          <a:p>
            <a:pPr lvl="1"/>
            <a:r>
              <a:rPr lang="en-US" b="1" dirty="0"/>
              <a:t>metricsui</a:t>
            </a:r>
            <a:r>
              <a:rPr lang="en-US" dirty="0"/>
              <a:t> -Metrics with Grafana</a:t>
            </a:r>
          </a:p>
          <a:p>
            <a:pPr lvl="1"/>
            <a:r>
              <a:rPr lang="en-US" b="1" dirty="0"/>
              <a:t>logsui</a:t>
            </a:r>
            <a:r>
              <a:rPr lang="en-US" dirty="0"/>
              <a:t> - Logging with Kibana</a:t>
            </a:r>
          </a:p>
          <a:p>
            <a:pPr lvl="1"/>
            <a:r>
              <a:rPr lang="en-US" b="1" dirty="0"/>
              <a:t>spark-history</a:t>
            </a:r>
            <a:r>
              <a:rPr lang="en-US" dirty="0"/>
              <a:t> - Spark Job History</a:t>
            </a:r>
          </a:p>
          <a:p>
            <a:pPr lvl="1"/>
            <a:r>
              <a:rPr lang="en-US" b="1" dirty="0"/>
              <a:t>yarn-ui</a:t>
            </a:r>
            <a:r>
              <a:rPr lang="en-US" dirty="0"/>
              <a:t> – Spark Job Diagnostics</a:t>
            </a:r>
          </a:p>
          <a:p>
            <a:r>
              <a:rPr lang="en-US" b="1" dirty="0"/>
              <a:t>azdata</a:t>
            </a:r>
            <a:r>
              <a:rPr lang="en-US" dirty="0"/>
              <a:t> is the “</a:t>
            </a:r>
            <a:r>
              <a:rPr lang="en-US" i="1" dirty="0"/>
              <a:t>kubectl”</a:t>
            </a:r>
            <a:r>
              <a:rPr lang="en-US" dirty="0"/>
              <a:t> of Big Data Clusters</a:t>
            </a:r>
          </a:p>
          <a:p>
            <a:r>
              <a:rPr lang="en-US" dirty="0"/>
              <a:t>Dashboards with Azure Data Studio</a:t>
            </a:r>
          </a:p>
          <a:p>
            <a:r>
              <a:rPr lang="en-US" dirty="0"/>
              <a:t>Troubleshooting Guides with Notebooks</a:t>
            </a:r>
          </a:p>
          <a:p>
            <a:r>
              <a:rPr lang="en-US" dirty="0"/>
              <a:t>Use </a:t>
            </a:r>
            <a:r>
              <a:rPr lang="en-US" b="1" dirty="0"/>
              <a:t>kubectl</a:t>
            </a:r>
          </a:p>
          <a:p>
            <a:pPr lvl="1"/>
            <a:r>
              <a:rPr lang="en-US" dirty="0"/>
              <a:t>Copy files into containers like Database Backups</a:t>
            </a:r>
          </a:p>
          <a:p>
            <a:pPr lvl="1"/>
            <a:r>
              <a:rPr lang="en-US" dirty="0"/>
              <a:t>Dive into logs like SQL ERRORLOG files</a:t>
            </a:r>
          </a:p>
          <a:p>
            <a:pPr lvl="1"/>
            <a:r>
              <a:rPr lang="en-US" dirty="0"/>
              <a:t>Dive into Kubernetes events and pod details</a:t>
            </a:r>
          </a:p>
        </p:txBody>
      </p:sp>
    </p:spTree>
    <p:extLst>
      <p:ext uri="{BB962C8B-B14F-4D97-AF65-F5344CB8AC3E}">
        <p14:creationId xmlns:p14="http://schemas.microsoft.com/office/powerpoint/2010/main" val="395913908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FBE54-BD0D-4A9B-81FE-F32CBB3A1834}"/>
              </a:ext>
            </a:extLst>
          </p:cNvPr>
          <p:cNvSpPr>
            <a:spLocks noGrp="1"/>
          </p:cNvSpPr>
          <p:nvPr>
            <p:ph type="title"/>
          </p:nvPr>
        </p:nvSpPr>
        <p:spPr>
          <a:xfrm>
            <a:off x="426425" y="1184319"/>
            <a:ext cx="9812597" cy="3535032"/>
          </a:xfrm>
        </p:spPr>
        <p:txBody>
          <a:bodyPr/>
          <a:lstStyle/>
          <a:p>
            <a:r>
              <a:rPr lang="en-US" dirty="0"/>
              <a:t>Module 09 Activity:</a:t>
            </a:r>
            <a:br>
              <a:rPr lang="en-US" dirty="0"/>
            </a:br>
            <a:r>
              <a:rPr lang="en-US" dirty="0"/>
              <a:t>Using Big Data Clusters</a:t>
            </a:r>
          </a:p>
        </p:txBody>
      </p:sp>
    </p:spTree>
    <p:extLst>
      <p:ext uri="{BB962C8B-B14F-4D97-AF65-F5344CB8AC3E}">
        <p14:creationId xmlns:p14="http://schemas.microsoft.com/office/powerpoint/2010/main" val="297793391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Module 10</a:t>
            </a:r>
            <a:br>
              <a:rPr lang="en-US" dirty="0"/>
            </a:br>
            <a:r>
              <a:rPr lang="en-US" dirty="0"/>
              <a:t>Additional Capabilities, Migration, </a:t>
            </a:r>
            <a:br>
              <a:rPr lang="en-US" dirty="0"/>
            </a:br>
            <a:r>
              <a:rPr lang="en-US" dirty="0"/>
              <a:t>and Next Steps</a:t>
            </a:r>
          </a:p>
        </p:txBody>
      </p:sp>
    </p:spTree>
    <p:extLst>
      <p:ext uri="{BB962C8B-B14F-4D97-AF65-F5344CB8AC3E}">
        <p14:creationId xmlns:p14="http://schemas.microsoft.com/office/powerpoint/2010/main" val="9680652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6864E0-3541-44E2-86A0-66DB9F82C23B}"/>
              </a:ext>
            </a:extLst>
          </p:cNvPr>
          <p:cNvSpPr>
            <a:spLocks noGrp="1"/>
          </p:cNvSpPr>
          <p:nvPr>
            <p:ph type="body" sz="quarter" idx="10"/>
          </p:nvPr>
        </p:nvSpPr>
        <p:spPr>
          <a:xfrm>
            <a:off x="588263" y="1092437"/>
            <a:ext cx="5110172" cy="5564600"/>
          </a:xfrm>
        </p:spPr>
        <p:txBody>
          <a:bodyPr/>
          <a:lstStyle/>
          <a:p>
            <a:pPr lvl="0"/>
            <a:r>
              <a:rPr lang="en-US" sz="2000" dirty="0"/>
              <a:t>User experience</a:t>
            </a:r>
          </a:p>
          <a:p>
            <a:pPr lvl="1"/>
            <a:r>
              <a:rPr lang="en-US" sz="1600" dirty="0"/>
              <a:t>The #1 voted customer feedback item of all time: String Truncation</a:t>
            </a:r>
          </a:p>
          <a:p>
            <a:pPr lvl="1"/>
            <a:r>
              <a:rPr lang="en-US" sz="1600" dirty="0"/>
              <a:t>MAXDOP and Memory Config during Setup</a:t>
            </a:r>
          </a:p>
          <a:p>
            <a:pPr lvl="1"/>
            <a:r>
              <a:rPr lang="en-US" sz="1600" dirty="0"/>
              <a:t>Memory Grant Percent in Resource Governor</a:t>
            </a:r>
          </a:p>
          <a:p>
            <a:pPr lvl="1"/>
            <a:r>
              <a:rPr lang="en-US" sz="1600" dirty="0"/>
              <a:t>Estimate compression for Columnstore indexes</a:t>
            </a:r>
          </a:p>
          <a:p>
            <a:pPr lvl="0"/>
            <a:r>
              <a:rPr lang="en-US" sz="2000" dirty="0"/>
              <a:t>Diagnostics</a:t>
            </a:r>
          </a:p>
          <a:p>
            <a:pPr lvl="1"/>
            <a:r>
              <a:rPr lang="en-US" sz="1600" dirty="0"/>
              <a:t>Troubleshoot page waits with new built-in T-SQL</a:t>
            </a:r>
          </a:p>
          <a:p>
            <a:pPr lvl="1"/>
            <a:r>
              <a:rPr lang="en-US" sz="1600" dirty="0"/>
              <a:t>Diagnostics for auto stats blocking</a:t>
            </a:r>
          </a:p>
          <a:p>
            <a:pPr lvl="1"/>
            <a:r>
              <a:rPr lang="en-US" sz="1600" dirty="0"/>
              <a:t>Custom capture policy for the Query Store</a:t>
            </a:r>
          </a:p>
          <a:p>
            <a:pPr lvl="1"/>
            <a:r>
              <a:rPr lang="en-US" sz="1600" dirty="0"/>
              <a:t>Columnstore stats in DBCC CLONEDATABASE</a:t>
            </a:r>
          </a:p>
          <a:p>
            <a:pPr lvl="0"/>
            <a:r>
              <a:rPr lang="en-US" sz="2000" dirty="0"/>
              <a:t>Performance</a:t>
            </a:r>
          </a:p>
          <a:p>
            <a:pPr lvl="1"/>
            <a:r>
              <a:rPr lang="en-US" sz="1600" dirty="0"/>
              <a:t>Reduce recompiles for tempdb workloads</a:t>
            </a:r>
          </a:p>
          <a:p>
            <a:pPr lvl="1"/>
            <a:r>
              <a:rPr lang="en-US" sz="1600" dirty="0"/>
              <a:t>Indirect Checkpoint Scalability</a:t>
            </a:r>
          </a:p>
          <a:p>
            <a:pPr lvl="1"/>
            <a:r>
              <a:rPr lang="en-US" sz="1600" dirty="0"/>
              <a:t>Concurrent PFS updates</a:t>
            </a:r>
          </a:p>
          <a:p>
            <a:pPr lvl="1"/>
            <a:r>
              <a:rPr lang="en-US" sz="1600" dirty="0"/>
              <a:t>Worker Stealing</a:t>
            </a:r>
          </a:p>
          <a:p>
            <a:pPr lvl="1"/>
            <a:r>
              <a:rPr lang="en-US" sz="1600" dirty="0"/>
              <a:t>Inline Log Writes</a:t>
            </a:r>
          </a:p>
        </p:txBody>
      </p:sp>
      <p:sp>
        <p:nvSpPr>
          <p:cNvPr id="17" name="Title 16"/>
          <p:cNvSpPr>
            <a:spLocks noGrp="1"/>
          </p:cNvSpPr>
          <p:nvPr>
            <p:ph type="title"/>
          </p:nvPr>
        </p:nvSpPr>
        <p:spPr>
          <a:xfrm>
            <a:off x="475374" y="200963"/>
            <a:ext cx="4896264" cy="553998"/>
          </a:xfrm>
        </p:spPr>
        <p:txBody>
          <a:bodyPr/>
          <a:lstStyle/>
          <a:p>
            <a:r>
              <a:rPr lang="en-US" sz="3600" dirty="0"/>
              <a:t>Voice of the customer</a:t>
            </a:r>
          </a:p>
        </p:txBody>
      </p:sp>
      <p:sp>
        <p:nvSpPr>
          <p:cNvPr id="11" name="Rectangle 10">
            <a:extLst>
              <a:ext uri="{FF2B5EF4-FFF2-40B4-BE49-F238E27FC236}">
                <a16:creationId xmlns:a16="http://schemas.microsoft.com/office/drawing/2014/main" id="{46F3C49D-2A10-4F0C-8C39-2EA496B1A758}"/>
              </a:ext>
            </a:extLst>
          </p:cNvPr>
          <p:cNvSpPr/>
          <p:nvPr/>
        </p:nvSpPr>
        <p:spPr>
          <a:xfrm>
            <a:off x="6598618" y="1092437"/>
            <a:ext cx="4673074" cy="338554"/>
          </a:xfrm>
          <a:prstGeom prst="rect">
            <a:avLst/>
          </a:prstGeom>
        </p:spPr>
        <p:txBody>
          <a:bodyPr wrap="non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a:t>
            </a:r>
          </a:p>
        </p:txBody>
      </p:sp>
      <p:sp>
        <p:nvSpPr>
          <p:cNvPr id="12" name="TextBox 11">
            <a:extLst>
              <a:ext uri="{FF2B5EF4-FFF2-40B4-BE49-F238E27FC236}">
                <a16:creationId xmlns:a16="http://schemas.microsoft.com/office/drawing/2014/main" id="{197EC59D-E26C-4FA1-9978-AC4CA61E4CD3}"/>
              </a:ext>
            </a:extLst>
          </p:cNvPr>
          <p:cNvSpPr txBox="1"/>
          <p:nvPr/>
        </p:nvSpPr>
        <p:spPr>
          <a:xfrm>
            <a:off x="6598618" y="1845477"/>
            <a:ext cx="5250155" cy="830997"/>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String or binary data would be truncated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in table '%.*ls', column '%.*ls’.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Truncated value: '%.*ls'</a:t>
            </a:r>
          </a:p>
        </p:txBody>
      </p:sp>
      <p:sp>
        <p:nvSpPr>
          <p:cNvPr id="13" name="Rectangle 12">
            <a:extLst>
              <a:ext uri="{FF2B5EF4-FFF2-40B4-BE49-F238E27FC236}">
                <a16:creationId xmlns:a16="http://schemas.microsoft.com/office/drawing/2014/main" id="{3B2975F9-4E41-4DC9-82B0-ABEACC0063EA}"/>
              </a:ext>
            </a:extLst>
          </p:cNvPr>
          <p:cNvSpPr/>
          <p:nvPr/>
        </p:nvSpPr>
        <p:spPr>
          <a:xfrm>
            <a:off x="6598618" y="3949681"/>
            <a:ext cx="5319062" cy="1815882"/>
          </a:xfrm>
          <a:prstGeom prst="rect">
            <a:avLst/>
          </a:prstGeom>
        </p:spPr>
        <p:txBody>
          <a:bodyPr wrap="square" lIns="91440" tIns="45720" rIns="91440" bIns="457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SELECT page_info.*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FROM sys.dm_exec_requests AS d </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fn_PageResCracker</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(d.page_resource) AS r</a:t>
            </a:r>
          </a:p>
          <a:p>
            <a:pPr marL="3444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CROSS APPLY sys.</a:t>
            </a:r>
            <a:r>
              <a:rPr kumimoji="0" lang="en-US" sz="1600" b="1"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dm_db_page_info</a:t>
            </a: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(r.db_id, r.file_id, r.page_id,'DETAILED’)</a:t>
            </a:r>
          </a:p>
          <a:p>
            <a:pPr marL="687388"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onsolas" panose="020B0609020204030204" pitchFamily="49" charset="0"/>
                <a:ea typeface="+mn-ea"/>
                <a:cs typeface="+mn-cs"/>
              </a:rPr>
              <a:t>AS page_info;</a:t>
            </a:r>
          </a:p>
        </p:txBody>
      </p:sp>
      <p:sp>
        <p:nvSpPr>
          <p:cNvPr id="2" name="Rectangle 1">
            <a:extLst>
              <a:ext uri="{FF2B5EF4-FFF2-40B4-BE49-F238E27FC236}">
                <a16:creationId xmlns:a16="http://schemas.microsoft.com/office/drawing/2014/main" id="{48F54FB1-160C-4041-9F9B-C9F90BDC770E}"/>
              </a:ext>
            </a:extLst>
          </p:cNvPr>
          <p:cNvSpPr/>
          <p:nvPr/>
        </p:nvSpPr>
        <p:spPr>
          <a:xfrm>
            <a:off x="5975614" y="3247027"/>
            <a:ext cx="240772" cy="3639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3" name="Rectangle 2">
            <a:extLst>
              <a:ext uri="{FF2B5EF4-FFF2-40B4-BE49-F238E27FC236}">
                <a16:creationId xmlns:a16="http://schemas.microsoft.com/office/drawing/2014/main" id="{3E9695AF-2D98-4AF8-A406-B2E5A16A9362}"/>
              </a:ext>
            </a:extLst>
          </p:cNvPr>
          <p:cNvSpPr/>
          <p:nvPr/>
        </p:nvSpPr>
        <p:spPr>
          <a:xfrm>
            <a:off x="5975614" y="3247027"/>
            <a:ext cx="240772" cy="363946"/>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Tree>
    <p:extLst>
      <p:ext uri="{BB962C8B-B14F-4D97-AF65-F5344CB8AC3E}">
        <p14:creationId xmlns:p14="http://schemas.microsoft.com/office/powerpoint/2010/main" val="1021704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5" end="5"/>
                                            </p:txEl>
                                          </p:spTgt>
                                        </p:tgtEl>
                                        <p:attrNameLst>
                                          <p:attrName>style.visibility</p:attrName>
                                        </p:attrNameLst>
                                      </p:cBhvr>
                                      <p:to>
                                        <p:strVal val="visible"/>
                                      </p:to>
                                    </p:set>
                                    <p:animEffect transition="in" filter="fade">
                                      <p:cBhvr>
                                        <p:cTn id="14" dur="500"/>
                                        <p:tgtEl>
                                          <p:spTgt spid="4">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fade">
                                      <p:cBhvr>
                                        <p:cTn id="17" dur="500"/>
                                        <p:tgtEl>
                                          <p:spTgt spid="4">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7" end="7"/>
                                            </p:txEl>
                                          </p:spTgt>
                                        </p:tgtEl>
                                        <p:attrNameLst>
                                          <p:attrName>style.visibility</p:attrName>
                                        </p:attrNameLst>
                                      </p:cBhvr>
                                      <p:to>
                                        <p:strVal val="visible"/>
                                      </p:to>
                                    </p:set>
                                    <p:animEffect transition="in" filter="fade">
                                      <p:cBhvr>
                                        <p:cTn id="20" dur="500"/>
                                        <p:tgtEl>
                                          <p:spTgt spid="4">
                                            <p:txEl>
                                              <p:pRg st="7" end="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500"/>
                                        <p:tgtEl>
                                          <p:spTgt spid="4">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9" end="9"/>
                                            </p:txEl>
                                          </p:spTgt>
                                        </p:tgtEl>
                                        <p:attrNameLst>
                                          <p:attrName>style.visibility</p:attrName>
                                        </p:attrNameLst>
                                      </p:cBhvr>
                                      <p:to>
                                        <p:strVal val="visible"/>
                                      </p:to>
                                    </p:set>
                                    <p:animEffect transition="in" filter="fade">
                                      <p:cBhvr>
                                        <p:cTn id="26" dur="500"/>
                                        <p:tgtEl>
                                          <p:spTgt spid="4">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Effect transition="in" filter="fade">
                                      <p:cBhvr>
                                        <p:cTn id="29" dur="500"/>
                                        <p:tgtEl>
                                          <p:spTgt spid="4">
                                            <p:txEl>
                                              <p:pRg st="10" end="1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11" end="11"/>
                                            </p:txEl>
                                          </p:spTgt>
                                        </p:tgtEl>
                                        <p:attrNameLst>
                                          <p:attrName>style.visibility</p:attrName>
                                        </p:attrNameLst>
                                      </p:cBhvr>
                                      <p:to>
                                        <p:strVal val="visible"/>
                                      </p:to>
                                    </p:set>
                                    <p:animEffect transition="in" filter="fade">
                                      <p:cBhvr>
                                        <p:cTn id="32" dur="500"/>
                                        <p:tgtEl>
                                          <p:spTgt spid="4">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animEffect transition="in" filter="fade">
                                      <p:cBhvr>
                                        <p:cTn id="35" dur="500"/>
                                        <p:tgtEl>
                                          <p:spTgt spid="4">
                                            <p:txEl>
                                              <p:pRg st="12" end="1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3" end="13"/>
                                            </p:txEl>
                                          </p:spTgt>
                                        </p:tgtEl>
                                        <p:attrNameLst>
                                          <p:attrName>style.visibility</p:attrName>
                                        </p:attrNameLst>
                                      </p:cBhvr>
                                      <p:to>
                                        <p:strVal val="visible"/>
                                      </p:to>
                                    </p:set>
                                    <p:animEffect transition="in" filter="fade">
                                      <p:cBhvr>
                                        <p:cTn id="38" dur="500"/>
                                        <p:tgtEl>
                                          <p:spTgt spid="4">
                                            <p:txEl>
                                              <p:pRg st="13" end="1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4" end="14"/>
                                            </p:txEl>
                                          </p:spTgt>
                                        </p:tgtEl>
                                        <p:attrNameLst>
                                          <p:attrName>style.visibility</p:attrName>
                                        </p:attrNameLst>
                                      </p:cBhvr>
                                      <p:to>
                                        <p:strVal val="visible"/>
                                      </p:to>
                                    </p:set>
                                    <p:animEffect transition="in" filter="fade">
                                      <p:cBhvr>
                                        <p:cTn id="41" dur="500"/>
                                        <p:tgtEl>
                                          <p:spTgt spid="4">
                                            <p:txEl>
                                              <p:pRg st="14" end="1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5" end="15"/>
                                            </p:txEl>
                                          </p:spTgt>
                                        </p:tgtEl>
                                        <p:attrNameLst>
                                          <p:attrName>style.visibility</p:attrName>
                                        </p:attrNameLst>
                                      </p:cBhvr>
                                      <p:to>
                                        <p:strVal val="visible"/>
                                      </p:to>
                                    </p:set>
                                    <p:animEffect transition="in" filter="fade">
                                      <p:cBhvr>
                                        <p:cTn id="44" dur="500"/>
                                        <p:tgtEl>
                                          <p:spTgt spid="4">
                                            <p:txEl>
                                              <p:pRg st="15" end="1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What’s new SQL Server Analysis Services 2019</a:t>
            </a:r>
            <a:endParaRPr lang="en-US" sz="4400" dirty="0"/>
          </a:p>
        </p:txBody>
      </p:sp>
      <p:sp>
        <p:nvSpPr>
          <p:cNvPr id="5" name="Text Placeholder 4"/>
          <p:cNvSpPr>
            <a:spLocks noGrp="1"/>
          </p:cNvSpPr>
          <p:nvPr>
            <p:ph type="body" sz="quarter" idx="10"/>
          </p:nvPr>
        </p:nvSpPr>
        <p:spPr>
          <a:xfrm>
            <a:off x="438284" y="1437481"/>
            <a:ext cx="5742459" cy="2739211"/>
          </a:xfrm>
        </p:spPr>
        <p:txBody>
          <a:bodyPr vert="horz" wrap="square" lIns="0" tIns="0" rIns="0" bIns="0" rtlCol="0" anchor="t">
            <a:spAutoFit/>
          </a:bodyPr>
          <a:lstStyle/>
          <a:p>
            <a:r>
              <a:rPr lang="en-US" sz="3600" dirty="0"/>
              <a:t>Modeling &amp; Analytics</a:t>
            </a:r>
          </a:p>
          <a:p>
            <a:pPr lvl="1"/>
            <a:r>
              <a:rPr lang="en-US" sz="2800" dirty="0"/>
              <a:t>Calculation groups</a:t>
            </a:r>
            <a:endParaRPr lang="en-US" sz="2800" b="1" dirty="0"/>
          </a:p>
          <a:p>
            <a:pPr lvl="1"/>
            <a:r>
              <a:rPr lang="en-US" sz="2800" dirty="0"/>
              <a:t>Many-to-many relationships</a:t>
            </a:r>
          </a:p>
          <a:p>
            <a:pPr lvl="1"/>
            <a:r>
              <a:rPr lang="en-US" sz="2400" dirty="0" err="1">
                <a:cs typeface="Segoe UI"/>
              </a:rPr>
              <a:t>SuperDAXMD</a:t>
            </a:r>
            <a:r>
              <a:rPr lang="en-US" sz="2400" dirty="0">
                <a:cs typeface="Segoe UI"/>
              </a:rPr>
              <a:t> (Multidimensional)</a:t>
            </a:r>
            <a:endParaRPr lang="en-US" sz="2800" dirty="0">
              <a:cs typeface="Segoe UI"/>
            </a:endParaRPr>
          </a:p>
          <a:p>
            <a:r>
              <a:rPr lang="en-US" sz="3600" dirty="0">
                <a:cs typeface="Segoe UI"/>
              </a:rPr>
              <a:t>Online attach</a:t>
            </a:r>
          </a:p>
        </p:txBody>
      </p:sp>
      <p:sp>
        <p:nvSpPr>
          <p:cNvPr id="2" name="Text Placeholder 1">
            <a:extLst>
              <a:ext uri="{FF2B5EF4-FFF2-40B4-BE49-F238E27FC236}">
                <a16:creationId xmlns:a16="http://schemas.microsoft.com/office/drawing/2014/main" id="{2BA3114B-568A-45CC-BB33-7F380F6EA2E7}"/>
              </a:ext>
            </a:extLst>
          </p:cNvPr>
          <p:cNvSpPr>
            <a:spLocks noGrp="1"/>
          </p:cNvSpPr>
          <p:nvPr>
            <p:ph type="body" sz="quarter" idx="11"/>
          </p:nvPr>
        </p:nvSpPr>
        <p:spPr>
          <a:xfrm>
            <a:off x="5713611" y="1437481"/>
            <a:ext cx="6193044" cy="4739759"/>
          </a:xfrm>
        </p:spPr>
        <p:txBody>
          <a:bodyPr/>
          <a:lstStyle/>
          <a:p>
            <a:r>
              <a:rPr lang="en-US" sz="3600"/>
              <a:t>Resource governance</a:t>
            </a:r>
          </a:p>
          <a:p>
            <a:pPr lvl="1"/>
            <a:r>
              <a:rPr lang="en-US" sz="2800"/>
              <a:t>Control Power BI background refreshes</a:t>
            </a:r>
          </a:p>
          <a:p>
            <a:pPr lvl="2"/>
            <a:r>
              <a:rPr lang="en-US" sz="2400" b="1" i="1" err="1"/>
              <a:t>ClientCacheRefreshPolicy</a:t>
            </a:r>
            <a:endParaRPr lang="en-US" sz="2400" b="1" i="1"/>
          </a:p>
          <a:p>
            <a:pPr lvl="1"/>
            <a:r>
              <a:rPr lang="en-US" sz="2800"/>
              <a:t>Memory management:</a:t>
            </a:r>
          </a:p>
          <a:p>
            <a:pPr lvl="2"/>
            <a:r>
              <a:rPr lang="en-US" sz="2400" b="1" i="1" err="1"/>
              <a:t>QueryMemoryLimit</a:t>
            </a:r>
            <a:endParaRPr lang="en-US" sz="2400" b="1" i="1"/>
          </a:p>
          <a:p>
            <a:pPr lvl="2"/>
            <a:r>
              <a:rPr lang="en-US" sz="2400" b="1" i="1" err="1"/>
              <a:t>RowsetSerializationLimit</a:t>
            </a:r>
            <a:endParaRPr lang="en-US" sz="2400" b="1" i="1"/>
          </a:p>
          <a:p>
            <a:pPr lvl="1"/>
            <a:r>
              <a:rPr lang="en-US" sz="2800"/>
              <a:t>Query interleaving (coming soon in Azure AS):</a:t>
            </a:r>
          </a:p>
          <a:p>
            <a:pPr lvl="2"/>
            <a:r>
              <a:rPr lang="en-US" sz="2400" b="1" i="1" err="1"/>
              <a:t>SchedulingBehavior</a:t>
            </a:r>
            <a:endParaRPr lang="en-US" sz="1800" i="1"/>
          </a:p>
        </p:txBody>
      </p:sp>
    </p:spTree>
    <p:extLst>
      <p:ext uri="{BB962C8B-B14F-4D97-AF65-F5344CB8AC3E}">
        <p14:creationId xmlns:p14="http://schemas.microsoft.com/office/powerpoint/2010/main" val="109754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C1A5-6D29-474F-9E9C-F8A34E6D6B10}"/>
              </a:ext>
            </a:extLst>
          </p:cNvPr>
          <p:cNvSpPr>
            <a:spLocks noGrp="1"/>
          </p:cNvSpPr>
          <p:nvPr>
            <p:ph type="title"/>
          </p:nvPr>
        </p:nvSpPr>
        <p:spPr/>
        <p:txBody>
          <a:bodyPr/>
          <a:lstStyle/>
          <a:p>
            <a:r>
              <a:rPr lang="en-US" dirty="0"/>
              <a:t>Migrate to the modern SQL Server</a:t>
            </a:r>
          </a:p>
        </p:txBody>
      </p:sp>
      <p:sp>
        <p:nvSpPr>
          <p:cNvPr id="227" name="TextBox 226">
            <a:extLst>
              <a:ext uri="{FF2B5EF4-FFF2-40B4-BE49-F238E27FC236}">
                <a16:creationId xmlns:a16="http://schemas.microsoft.com/office/drawing/2014/main" id="{D4FCE389-C7E6-4E24-80EF-4FFB334EA2D0}"/>
              </a:ext>
            </a:extLst>
          </p:cNvPr>
          <p:cNvSpPr txBox="1"/>
          <p:nvPr/>
        </p:nvSpPr>
        <p:spPr>
          <a:xfrm>
            <a:off x="588263" y="1389104"/>
            <a:ext cx="4222931"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31061" rtl="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solidFill>
                    <a:srgbClr val="FFFFFF">
                      <a:alpha val="0"/>
                    </a:srgbClr>
                  </a:solidFill>
                </a:ln>
                <a:solidFill>
                  <a:srgbClr val="0078D4"/>
                </a:solidFill>
                <a:effectLst/>
                <a:uLnTx/>
                <a:uFillTx/>
                <a:latin typeface="+mj-lt"/>
                <a:ea typeface="Segoe UI Black" panose="020B0A02040204020203" pitchFamily="34" charset="0"/>
                <a:cs typeface="Segoe UI Semibold" panose="020B0502040204020203" pitchFamily="34" charset="0"/>
              </a:rPr>
              <a:t>Migration from legacy SQL Server </a:t>
            </a:r>
          </a:p>
        </p:txBody>
      </p:sp>
      <p:sp>
        <p:nvSpPr>
          <p:cNvPr id="228" name="TextBox 227">
            <a:extLst>
              <a:ext uri="{FF2B5EF4-FFF2-40B4-BE49-F238E27FC236}">
                <a16:creationId xmlns:a16="http://schemas.microsoft.com/office/drawing/2014/main" id="{0B41D27A-A8B9-4551-BE6B-BDC844C3EC01}"/>
              </a:ext>
            </a:extLst>
          </p:cNvPr>
          <p:cNvSpPr txBox="1"/>
          <p:nvPr/>
        </p:nvSpPr>
        <p:spPr>
          <a:xfrm>
            <a:off x="6850549" y="1419243"/>
            <a:ext cx="3680446" cy="276999"/>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31061" rtl="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solidFill>
                    <a:srgbClr val="FFFFFF">
                      <a:alpha val="0"/>
                    </a:srgbClr>
                  </a:solidFill>
                </a:ln>
                <a:solidFill>
                  <a:srgbClr val="0078D4"/>
                </a:solidFill>
                <a:effectLst/>
                <a:uLnTx/>
                <a:uFillTx/>
                <a:latin typeface="+mj-lt"/>
                <a:ea typeface="Segoe UI Black" panose="020B0A02040204020203" pitchFamily="34" charset="0"/>
                <a:cs typeface="Segoe UI Semibold" panose="020B0502040204020203" pitchFamily="34" charset="0"/>
              </a:rPr>
              <a:t>Migration from external databases </a:t>
            </a:r>
          </a:p>
        </p:txBody>
      </p:sp>
      <p:sp>
        <p:nvSpPr>
          <p:cNvPr id="229" name="TextBox 228">
            <a:extLst>
              <a:ext uri="{FF2B5EF4-FFF2-40B4-BE49-F238E27FC236}">
                <a16:creationId xmlns:a16="http://schemas.microsoft.com/office/drawing/2014/main" id="{E07CC9F8-AF1D-4EC2-AC77-E2E698C7CE30}"/>
              </a:ext>
            </a:extLst>
          </p:cNvPr>
          <p:cNvSpPr txBox="1"/>
          <p:nvPr/>
        </p:nvSpPr>
        <p:spPr>
          <a:xfrm>
            <a:off x="7192038" y="5564052"/>
            <a:ext cx="3695568" cy="307777"/>
          </a:xfrm>
          <a:prstGeom prst="rect">
            <a:avLst/>
          </a:prstGeom>
          <a:noFill/>
        </p:spPr>
        <p:txBody>
          <a:bodyPr wrap="square" rtlCol="0">
            <a:spAutoFit/>
          </a:bodyPr>
          <a:lstStyle/>
          <a:p>
            <a:pPr marL="0" marR="0" lvl="0" indent="0" algn="ctr" defTabSz="91418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prstClr val="black"/>
                </a:solidFill>
                <a:effectLst/>
                <a:uLnTx/>
                <a:uFillTx/>
                <a:latin typeface="Segoe UI Semibold" charset="0"/>
                <a:ea typeface="Segoe UI Semibold" charset="0"/>
                <a:cs typeface="Segoe UI Semibold" charset="0"/>
              </a:rPr>
              <a:t>SQL Server Migration Assistant (SSMA) </a:t>
            </a:r>
          </a:p>
        </p:txBody>
      </p:sp>
      <p:sp>
        <p:nvSpPr>
          <p:cNvPr id="230" name="TextBox 229">
            <a:extLst>
              <a:ext uri="{FF2B5EF4-FFF2-40B4-BE49-F238E27FC236}">
                <a16:creationId xmlns:a16="http://schemas.microsoft.com/office/drawing/2014/main" id="{0A6C0C2B-A073-4EFF-9ED1-DD8C504929A2}"/>
              </a:ext>
            </a:extLst>
          </p:cNvPr>
          <p:cNvSpPr txBox="1"/>
          <p:nvPr/>
        </p:nvSpPr>
        <p:spPr>
          <a:xfrm>
            <a:off x="558010" y="4205347"/>
            <a:ext cx="1311814" cy="246221"/>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Legacy SQL Server</a:t>
            </a:r>
          </a:p>
        </p:txBody>
      </p:sp>
      <p:cxnSp>
        <p:nvCxnSpPr>
          <p:cNvPr id="231" name="Straight Arrow Connector 230">
            <a:extLst>
              <a:ext uri="{FF2B5EF4-FFF2-40B4-BE49-F238E27FC236}">
                <a16:creationId xmlns:a16="http://schemas.microsoft.com/office/drawing/2014/main" id="{A062F031-48F4-4FDC-8012-8463EDB29C4D}"/>
              </a:ext>
            </a:extLst>
          </p:cNvPr>
          <p:cNvCxnSpPr>
            <a:cxnSpLocks/>
          </p:cNvCxnSpPr>
          <p:nvPr/>
        </p:nvCxnSpPr>
        <p:spPr>
          <a:xfrm>
            <a:off x="1919958" y="4073549"/>
            <a:ext cx="2658691" cy="0"/>
          </a:xfrm>
          <a:prstGeom prst="straightConnector1">
            <a:avLst/>
          </a:prstGeom>
          <a:ln w="12700">
            <a:solidFill>
              <a:schemeClr val="tx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9CD6D75B-1D42-4368-89CA-19063DFE632B}"/>
              </a:ext>
            </a:extLst>
          </p:cNvPr>
          <p:cNvSpPr txBox="1"/>
          <p:nvPr/>
        </p:nvSpPr>
        <p:spPr>
          <a:xfrm>
            <a:off x="398736" y="5448438"/>
            <a:ext cx="1630362" cy="553998"/>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 Migration Assistant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Azure Database Migration Service</a:t>
            </a:r>
          </a:p>
        </p:txBody>
      </p:sp>
      <p:sp>
        <p:nvSpPr>
          <p:cNvPr id="233" name="Rectangle 232">
            <a:extLst>
              <a:ext uri="{FF2B5EF4-FFF2-40B4-BE49-F238E27FC236}">
                <a16:creationId xmlns:a16="http://schemas.microsoft.com/office/drawing/2014/main" id="{993A7C93-624B-4727-8E80-706DCF84F2A2}"/>
              </a:ext>
            </a:extLst>
          </p:cNvPr>
          <p:cNvSpPr/>
          <p:nvPr/>
        </p:nvSpPr>
        <p:spPr>
          <a:xfrm>
            <a:off x="2581587" y="4933160"/>
            <a:ext cx="1314784" cy="861774"/>
          </a:xfrm>
          <a:prstGeom prst="rect">
            <a:avLst/>
          </a:prstGeom>
          <a:noFill/>
        </p:spPr>
        <p:txBody>
          <a:bodyPr wrap="square" lIns="91440" tIns="45720" rIns="91440" bIns="45720" rtlCol="0">
            <a:spAutoFit/>
          </a:body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In-Place (Windows)</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Backup</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Log Shipping</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Bulk Import</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SSIS</a:t>
            </a:r>
          </a:p>
        </p:txBody>
      </p:sp>
      <p:sp>
        <p:nvSpPr>
          <p:cNvPr id="234" name="TextBox 233">
            <a:extLst>
              <a:ext uri="{FF2B5EF4-FFF2-40B4-BE49-F238E27FC236}">
                <a16:creationId xmlns:a16="http://schemas.microsoft.com/office/drawing/2014/main" id="{FE7BAD0C-2265-4672-9310-1F2B5C97FB9B}"/>
              </a:ext>
            </a:extLst>
          </p:cNvPr>
          <p:cNvSpPr txBox="1"/>
          <p:nvPr/>
        </p:nvSpPr>
        <p:spPr>
          <a:xfrm>
            <a:off x="2293570" y="3324892"/>
            <a:ext cx="1890818" cy="400110"/>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Database Experimentation </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Assistant</a:t>
            </a:r>
          </a:p>
        </p:txBody>
      </p:sp>
      <p:sp>
        <p:nvSpPr>
          <p:cNvPr id="235" name="TextBox 234">
            <a:extLst>
              <a:ext uri="{FF2B5EF4-FFF2-40B4-BE49-F238E27FC236}">
                <a16:creationId xmlns:a16="http://schemas.microsoft.com/office/drawing/2014/main" id="{6B265020-F992-443D-8E0C-1BAB804651A8}"/>
              </a:ext>
            </a:extLst>
          </p:cNvPr>
          <p:cNvSpPr txBox="1"/>
          <p:nvPr/>
        </p:nvSpPr>
        <p:spPr>
          <a:xfrm>
            <a:off x="4566600" y="4205347"/>
            <a:ext cx="1412750" cy="707886"/>
          </a:xfrm>
          <a:prstGeom prst="rect">
            <a:avLst/>
          </a:prstGeom>
          <a:noFill/>
        </p:spPr>
        <p:txBody>
          <a:bodyPr wrap="square" lIns="91440" tIns="45720" rIns="91440" bIns="4572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2017</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2019</a:t>
            </a:r>
          </a:p>
          <a:p>
            <a:pPr marL="0" marR="0" lvl="0" indent="0" algn="ctr" defTabSz="93148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Server in Azure Virtual Machine</a:t>
            </a:r>
          </a:p>
        </p:txBody>
      </p:sp>
      <p:sp>
        <p:nvSpPr>
          <p:cNvPr id="236" name="TextBox 235">
            <a:extLst>
              <a:ext uri="{FF2B5EF4-FFF2-40B4-BE49-F238E27FC236}">
                <a16:creationId xmlns:a16="http://schemas.microsoft.com/office/drawing/2014/main" id="{BB3853A9-EB89-4CB1-B050-CD646B6048E7}"/>
              </a:ext>
            </a:extLst>
          </p:cNvPr>
          <p:cNvSpPr txBox="1"/>
          <p:nvPr/>
        </p:nvSpPr>
        <p:spPr>
          <a:xfrm>
            <a:off x="9923337" y="4129816"/>
            <a:ext cx="1189148" cy="253916"/>
          </a:xfrm>
          <a:prstGeom prst="rect">
            <a:avLst/>
          </a:prstGeom>
          <a:noFill/>
        </p:spPr>
        <p:txBody>
          <a:bodyPr wrap="square" rtlCol="0">
            <a:spAutoFit/>
          </a:bodyPr>
          <a:lstStyle>
            <a:defPPr>
              <a:defRPr lang="en-US"/>
            </a:defPPr>
            <a:lvl1pPr algn="ctr" defTabSz="896397">
              <a:defRPr sz="1050" kern="0">
                <a:solidFill>
                  <a:sysClr val="windowText" lastClr="000000"/>
                </a:solidFill>
              </a:defRPr>
            </a:lvl1pPr>
          </a:lstStyle>
          <a:p>
            <a:pPr marL="0" marR="0" lvl="0" indent="0" algn="ctr" defTabSz="8963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Segoe UI Semibold"/>
                <a:ea typeface="+mn-ea"/>
                <a:cs typeface="+mn-cs"/>
              </a:rPr>
              <a:t>SQL Server</a:t>
            </a:r>
          </a:p>
        </p:txBody>
      </p:sp>
      <p:cxnSp>
        <p:nvCxnSpPr>
          <p:cNvPr id="237" name="Straight Connector 236">
            <a:extLst>
              <a:ext uri="{FF2B5EF4-FFF2-40B4-BE49-F238E27FC236}">
                <a16:creationId xmlns:a16="http://schemas.microsoft.com/office/drawing/2014/main" id="{6AC7A85B-F162-4F9E-A461-61B80C96CB84}"/>
              </a:ext>
            </a:extLst>
          </p:cNvPr>
          <p:cNvCxnSpPr>
            <a:cxnSpLocks/>
          </p:cNvCxnSpPr>
          <p:nvPr/>
        </p:nvCxnSpPr>
        <p:spPr>
          <a:xfrm>
            <a:off x="9669180" y="3837045"/>
            <a:ext cx="457200" cy="0"/>
          </a:xfrm>
          <a:prstGeom prst="line">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AA2EE7B7-8713-4AB6-B71B-C79390B81A9D}"/>
              </a:ext>
            </a:extLst>
          </p:cNvPr>
          <p:cNvGrpSpPr/>
          <p:nvPr/>
        </p:nvGrpSpPr>
        <p:grpSpPr>
          <a:xfrm>
            <a:off x="7195854" y="2501272"/>
            <a:ext cx="1646635" cy="2734575"/>
            <a:chOff x="7195854" y="2336624"/>
            <a:chExt cx="1646635" cy="2734575"/>
          </a:xfrm>
        </p:grpSpPr>
        <p:pic>
          <p:nvPicPr>
            <p:cNvPr id="239" name="Picture 2" descr="https://upload.wikimedia.org/wikipedia/commons/thumb/5/50/Oracle_logo.svg/640px-Oracle_logo.svg.png">
              <a:extLst>
                <a:ext uri="{FF2B5EF4-FFF2-40B4-BE49-F238E27FC236}">
                  <a16:creationId xmlns:a16="http://schemas.microsoft.com/office/drawing/2014/main" id="{BFE4B215-7157-4520-9E1D-58F72B01E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626" y="2336624"/>
              <a:ext cx="830525" cy="118090"/>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4" descr="https://upload.wikimedia.org/wikipedia/en/thumb/6/62/MySQL.svg/320px-MySQL.svg.png">
              <a:extLst>
                <a:ext uri="{FF2B5EF4-FFF2-40B4-BE49-F238E27FC236}">
                  <a16:creationId xmlns:a16="http://schemas.microsoft.com/office/drawing/2014/main" id="{D2DFB68F-F467-41C0-8705-7C361B17E4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493" y="4151220"/>
              <a:ext cx="626916" cy="323253"/>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6" descr="http://matillion.review.propervillains.agency/wp-content/uploads/2017/02/IBM-DB2-logo.png">
              <a:extLst>
                <a:ext uri="{FF2B5EF4-FFF2-40B4-BE49-F238E27FC236}">
                  <a16:creationId xmlns:a16="http://schemas.microsoft.com/office/drawing/2014/main" id="{7A368FB4-9F5F-46B2-A15B-98F765346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888" y="3416945"/>
              <a:ext cx="368381" cy="368380"/>
            </a:xfrm>
            <a:prstGeom prst="rect">
              <a:avLst/>
            </a:prstGeom>
            <a:noFill/>
            <a:extLst>
              <a:ext uri="{909E8E84-426E-40DD-AFC4-6F175D3DCCD1}">
                <a14:hiddenFill xmlns:a14="http://schemas.microsoft.com/office/drawing/2010/main">
                  <a:solidFill>
                    <a:srgbClr val="FFFFFF"/>
                  </a:solidFill>
                </a14:hiddenFill>
              </a:ext>
            </a:extLst>
          </p:spPr>
        </p:pic>
        <p:grpSp>
          <p:nvGrpSpPr>
            <p:cNvPr id="242" name="Group 241">
              <a:extLst>
                <a:ext uri="{FF2B5EF4-FFF2-40B4-BE49-F238E27FC236}">
                  <a16:creationId xmlns:a16="http://schemas.microsoft.com/office/drawing/2014/main" id="{68C1C117-B07F-42CA-8B7B-D489B4967138}"/>
                </a:ext>
              </a:extLst>
            </p:cNvPr>
            <p:cNvGrpSpPr/>
            <p:nvPr/>
          </p:nvGrpSpPr>
          <p:grpSpPr>
            <a:xfrm>
              <a:off x="7417169" y="2850007"/>
              <a:ext cx="742417" cy="182583"/>
              <a:chOff x="5143500" y="2943225"/>
              <a:chExt cx="3950517" cy="971550"/>
            </a:xfrm>
          </p:grpSpPr>
          <p:pic>
            <p:nvPicPr>
              <p:cNvPr id="250" name="Picture 8" descr="https://upload.wikimedia.org/wikipedia/commons/thumb/5/59/SAP_2011_logo.svg/200px-SAP_2011_logo.svg.png">
                <a:extLst>
                  <a:ext uri="{FF2B5EF4-FFF2-40B4-BE49-F238E27FC236}">
                    <a16:creationId xmlns:a16="http://schemas.microsoft.com/office/drawing/2014/main" id="{71A21156-9CF9-48F1-99D0-9F2F781F23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500" y="2943225"/>
                <a:ext cx="1905000" cy="971550"/>
              </a:xfrm>
              <a:prstGeom prst="rect">
                <a:avLst/>
              </a:prstGeom>
              <a:noFill/>
              <a:extLst>
                <a:ext uri="{909E8E84-426E-40DD-AFC4-6F175D3DCCD1}">
                  <a14:hiddenFill xmlns:a14="http://schemas.microsoft.com/office/drawing/2010/main">
                    <a:solidFill>
                      <a:srgbClr val="FFFFFF"/>
                    </a:solidFill>
                  </a14:hiddenFill>
                </a:ext>
              </a:extLst>
            </p:spPr>
          </p:pic>
          <p:pic>
            <p:nvPicPr>
              <p:cNvPr id="251" name="Picture 10" descr="https://saphack.files.wordpress.com/2012/06/sybasesap_final_logo_blk.png">
                <a:extLst>
                  <a:ext uri="{FF2B5EF4-FFF2-40B4-BE49-F238E27FC236}">
                    <a16:creationId xmlns:a16="http://schemas.microsoft.com/office/drawing/2014/main" id="{230D3DA2-0421-4246-B961-212426ACA3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40459"/>
              <a:stretch/>
            </p:blipFill>
            <p:spPr bwMode="auto">
              <a:xfrm>
                <a:off x="6958634" y="3136937"/>
                <a:ext cx="2135383" cy="612794"/>
              </a:xfrm>
              <a:prstGeom prst="rect">
                <a:avLst/>
              </a:prstGeom>
              <a:noFill/>
              <a:extLst>
                <a:ext uri="{909E8E84-426E-40DD-AFC4-6F175D3DCCD1}">
                  <a14:hiddenFill xmlns:a14="http://schemas.microsoft.com/office/drawing/2010/main">
                    <a:solidFill>
                      <a:srgbClr val="FFFFFF"/>
                    </a:solidFill>
                  </a14:hiddenFill>
                </a:ext>
              </a:extLst>
            </p:spPr>
          </p:pic>
        </p:grpSp>
        <p:sp>
          <p:nvSpPr>
            <p:cNvPr id="243" name="TextBox 242">
              <a:extLst>
                <a:ext uri="{FF2B5EF4-FFF2-40B4-BE49-F238E27FC236}">
                  <a16:creationId xmlns:a16="http://schemas.microsoft.com/office/drawing/2014/main" id="{DA7F591E-09B8-4F41-9B36-FE78EA29B816}"/>
                </a:ext>
              </a:extLst>
            </p:cNvPr>
            <p:cNvSpPr txBox="1"/>
            <p:nvPr/>
          </p:nvSpPr>
          <p:spPr>
            <a:xfrm>
              <a:off x="7195854" y="4840367"/>
              <a:ext cx="982641" cy="230832"/>
            </a:xfrm>
            <a:prstGeom prst="rect">
              <a:avLst/>
            </a:prstGeom>
            <a:noFill/>
          </p:spPr>
          <p:txBody>
            <a:bodyPr wrap="none" lIns="0" tIns="45720" rIns="0" bIns="4572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A33539"/>
                  </a:solidFill>
                  <a:effectLst/>
                  <a:uLnTx/>
                  <a:uFillTx/>
                  <a:latin typeface="Segoe UI Semibold" panose="020B0702040204020203" pitchFamily="34" charset="0"/>
                  <a:ea typeface="+mn-ea"/>
                  <a:cs typeface="Segoe UI Semibold" panose="020B0702040204020203" pitchFamily="34" charset="0"/>
                </a:rPr>
                <a:t>Microsoft Access</a:t>
              </a:r>
            </a:p>
          </p:txBody>
        </p:sp>
        <p:grpSp>
          <p:nvGrpSpPr>
            <p:cNvPr id="244" name="Group 243">
              <a:extLst>
                <a:ext uri="{FF2B5EF4-FFF2-40B4-BE49-F238E27FC236}">
                  <a16:creationId xmlns:a16="http://schemas.microsoft.com/office/drawing/2014/main" id="{F48AA887-07E3-4D93-B31C-582D46985ABE}"/>
                </a:ext>
              </a:extLst>
            </p:cNvPr>
            <p:cNvGrpSpPr/>
            <p:nvPr/>
          </p:nvGrpSpPr>
          <p:grpSpPr>
            <a:xfrm>
              <a:off x="8237864" y="2395668"/>
              <a:ext cx="152789" cy="2553478"/>
              <a:chOff x="8009169" y="2395668"/>
              <a:chExt cx="152789" cy="2553478"/>
            </a:xfrm>
          </p:grpSpPr>
          <p:cxnSp>
            <p:nvCxnSpPr>
              <p:cNvPr id="246" name="Connector: Elbow 188">
                <a:extLst>
                  <a:ext uri="{FF2B5EF4-FFF2-40B4-BE49-F238E27FC236}">
                    <a16:creationId xmlns:a16="http://schemas.microsoft.com/office/drawing/2014/main" id="{73134137-C7E5-44F9-92C0-6C60951763C8}"/>
                  </a:ext>
                </a:extLst>
              </p:cNvPr>
              <p:cNvCxnSpPr>
                <a:cxnSpLocks/>
              </p:cNvCxnSpPr>
              <p:nvPr/>
            </p:nvCxnSpPr>
            <p:spPr>
              <a:xfrm rot="10800000" flipH="1" flipV="1">
                <a:off x="8009169" y="4312846"/>
                <a:ext cx="8088" cy="636300"/>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7" name="Connector: Elbow 191">
                <a:extLst>
                  <a:ext uri="{FF2B5EF4-FFF2-40B4-BE49-F238E27FC236}">
                    <a16:creationId xmlns:a16="http://schemas.microsoft.com/office/drawing/2014/main" id="{879DA407-4117-4FB9-B697-BC9DC1DFDD70}"/>
                  </a:ext>
                </a:extLst>
              </p:cNvPr>
              <p:cNvCxnSpPr>
                <a:cxnSpLocks/>
              </p:cNvCxnSpPr>
              <p:nvPr/>
            </p:nvCxnSpPr>
            <p:spPr>
              <a:xfrm rot="10800000" flipH="1" flipV="1">
                <a:off x="8009169" y="2395668"/>
                <a:ext cx="8088" cy="1205466"/>
              </a:xfrm>
              <a:prstGeom prst="bentConnector3">
                <a:avLst>
                  <a:gd name="adj1" fmla="val 1800000"/>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07D10FC2-4722-464D-95A9-8B6FB91CD392}"/>
                  </a:ext>
                </a:extLst>
              </p:cNvPr>
              <p:cNvCxnSpPr>
                <a:cxnSpLocks/>
              </p:cNvCxnSpPr>
              <p:nvPr/>
            </p:nvCxnSpPr>
            <p:spPr>
              <a:xfrm flipH="1" flipV="1">
                <a:off x="8017257" y="2941299"/>
                <a:ext cx="144701" cy="0"/>
              </a:xfrm>
              <a:prstGeom prst="straightConnector1">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8F4DF9E1-1DB4-4A6E-8624-927E56563CD1}"/>
                  </a:ext>
                </a:extLst>
              </p:cNvPr>
              <p:cNvCxnSpPr>
                <a:cxnSpLocks/>
              </p:cNvCxnSpPr>
              <p:nvPr/>
            </p:nvCxnSpPr>
            <p:spPr>
              <a:xfrm flipH="1">
                <a:off x="8155027" y="3579583"/>
                <a:ext cx="0" cy="764534"/>
              </a:xfrm>
              <a:prstGeom prst="line">
                <a:avLst/>
              </a:prstGeom>
              <a:ln w="12700">
                <a:solidFill>
                  <a:schemeClr val="tx2"/>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5" name="Straight Connector 244">
              <a:extLst>
                <a:ext uri="{FF2B5EF4-FFF2-40B4-BE49-F238E27FC236}">
                  <a16:creationId xmlns:a16="http://schemas.microsoft.com/office/drawing/2014/main" id="{58F686DF-0119-4BF3-9D36-9A295B64E821}"/>
                </a:ext>
              </a:extLst>
            </p:cNvPr>
            <p:cNvCxnSpPr>
              <a:cxnSpLocks/>
            </p:cNvCxnSpPr>
            <p:nvPr/>
          </p:nvCxnSpPr>
          <p:spPr>
            <a:xfrm>
              <a:off x="8385289" y="3672397"/>
              <a:ext cx="457200" cy="0"/>
            </a:xfrm>
            <a:prstGeom prst="line">
              <a:avLst/>
            </a:prstGeom>
            <a:ln w="12700">
              <a:solidFill>
                <a:schemeClr val="tx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252" name="Connector: Elbow 251">
            <a:extLst>
              <a:ext uri="{FF2B5EF4-FFF2-40B4-BE49-F238E27FC236}">
                <a16:creationId xmlns:a16="http://schemas.microsoft.com/office/drawing/2014/main" id="{B8CDECD1-6A15-4C54-8517-1AD5CCB2AC34}"/>
              </a:ext>
            </a:extLst>
          </p:cNvPr>
          <p:cNvCxnSpPr>
            <a:cxnSpLocks/>
          </p:cNvCxnSpPr>
          <p:nvPr/>
        </p:nvCxnSpPr>
        <p:spPr>
          <a:xfrm flipV="1">
            <a:off x="1323462" y="2898766"/>
            <a:ext cx="1367984" cy="478184"/>
          </a:xfrm>
          <a:prstGeom prst="bentConnector3">
            <a:avLst>
              <a:gd name="adj1" fmla="val 67"/>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3" name="Connector: Elbow 252">
            <a:extLst>
              <a:ext uri="{FF2B5EF4-FFF2-40B4-BE49-F238E27FC236}">
                <a16:creationId xmlns:a16="http://schemas.microsoft.com/office/drawing/2014/main" id="{EEA66DB2-19A9-4002-BAB3-FDD6466D3B91}"/>
              </a:ext>
            </a:extLst>
          </p:cNvPr>
          <p:cNvCxnSpPr>
            <a:cxnSpLocks/>
          </p:cNvCxnSpPr>
          <p:nvPr/>
        </p:nvCxnSpPr>
        <p:spPr>
          <a:xfrm rot="16200000" flipV="1">
            <a:off x="4344017" y="2359428"/>
            <a:ext cx="403822" cy="1477529"/>
          </a:xfrm>
          <a:prstGeom prst="bentConnector2">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C1FA8C7A-97CB-40D8-8598-86E98EFEF38A}"/>
              </a:ext>
            </a:extLst>
          </p:cNvPr>
          <p:cNvSpPr txBox="1"/>
          <p:nvPr/>
        </p:nvSpPr>
        <p:spPr>
          <a:xfrm>
            <a:off x="4563918" y="5952747"/>
            <a:ext cx="1418114" cy="377026"/>
          </a:xfrm>
          <a:prstGeom prst="rect">
            <a:avLst/>
          </a:prstGeom>
          <a:noFill/>
        </p:spPr>
        <p:txBody>
          <a:bodyPr wrap="square" lIns="68580" tIns="34290" rIns="68580" bIns="34290" rtlCol="0">
            <a:spAutoFit/>
          </a:bodyPr>
          <a:lstStyle>
            <a:defPPr>
              <a:defRPr lang="en-US"/>
            </a:defPPr>
            <a:lvl1pPr algn="ctr" defTabSz="931482">
              <a:lnSpc>
                <a:spcPct val="90000"/>
              </a:lnSpc>
              <a:spcAft>
                <a:spcPts val="600"/>
              </a:spcAft>
              <a:defRPr sz="1000" b="1" kern="0">
                <a:ln>
                  <a:solidFill>
                    <a:srgbClr val="FFFFFF">
                      <a:alpha val="0"/>
                    </a:srgbClr>
                  </a:solidFill>
                </a:ln>
                <a:solidFill>
                  <a:srgbClr val="000000"/>
                </a:solidFill>
                <a:latin typeface="Segoe UI Semibold" charset="0"/>
                <a:cs typeface="Segoe UI Semibold" charset="0"/>
              </a:defRPr>
            </a:lvl1pPr>
          </a:lstStyle>
          <a:p>
            <a:pPr marL="0" marR="0" lvl="0" indent="0" algn="ctr" defTabSz="698612"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Query Tuning Assistant</a:t>
            </a:r>
          </a:p>
        </p:txBody>
      </p:sp>
      <p:cxnSp>
        <p:nvCxnSpPr>
          <p:cNvPr id="258" name="Straight Arrow Connector 257">
            <a:extLst>
              <a:ext uri="{FF2B5EF4-FFF2-40B4-BE49-F238E27FC236}">
                <a16:creationId xmlns:a16="http://schemas.microsoft.com/office/drawing/2014/main" id="{E11185BE-7B3D-4577-AA30-1599251FAC5F}"/>
              </a:ext>
            </a:extLst>
          </p:cNvPr>
          <p:cNvCxnSpPr>
            <a:cxnSpLocks/>
          </p:cNvCxnSpPr>
          <p:nvPr/>
        </p:nvCxnSpPr>
        <p:spPr>
          <a:xfrm>
            <a:off x="5272975" y="4909932"/>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1" name="Freeform: Shape 260">
            <a:extLst>
              <a:ext uri="{FF2B5EF4-FFF2-40B4-BE49-F238E27FC236}">
                <a16:creationId xmlns:a16="http://schemas.microsoft.com/office/drawing/2014/main" id="{BC629F69-F181-48E3-A6D3-A40B95ED0769}"/>
              </a:ext>
            </a:extLst>
          </p:cNvPr>
          <p:cNvSpPr/>
          <p:nvPr/>
        </p:nvSpPr>
        <p:spPr bwMode="auto">
          <a:xfrm flipH="1">
            <a:off x="5056339" y="3530429"/>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263" name="Group 262">
            <a:extLst>
              <a:ext uri="{FF2B5EF4-FFF2-40B4-BE49-F238E27FC236}">
                <a16:creationId xmlns:a16="http://schemas.microsoft.com/office/drawing/2014/main" id="{77113FD8-72B8-4B3B-AE63-9331D0F82749}"/>
              </a:ext>
            </a:extLst>
          </p:cNvPr>
          <p:cNvGrpSpPr/>
          <p:nvPr/>
        </p:nvGrpSpPr>
        <p:grpSpPr>
          <a:xfrm>
            <a:off x="8978139" y="2574094"/>
            <a:ext cx="587852" cy="2588931"/>
            <a:chOff x="8978139" y="2409446"/>
            <a:chExt cx="587852" cy="2588931"/>
          </a:xfrm>
        </p:grpSpPr>
        <p:grpSp>
          <p:nvGrpSpPr>
            <p:cNvPr id="264" name="Group 48">
              <a:extLst>
                <a:ext uri="{FF2B5EF4-FFF2-40B4-BE49-F238E27FC236}">
                  <a16:creationId xmlns:a16="http://schemas.microsoft.com/office/drawing/2014/main" id="{60CC7B7D-819A-44D1-904E-C6A6E109B573}"/>
                </a:ext>
              </a:extLst>
            </p:cNvPr>
            <p:cNvGrpSpPr>
              <a:grpSpLocks noChangeAspect="1"/>
            </p:cNvGrpSpPr>
            <p:nvPr/>
          </p:nvGrpSpPr>
          <p:grpSpPr bwMode="auto">
            <a:xfrm>
              <a:off x="8978139" y="2409446"/>
              <a:ext cx="587852" cy="552053"/>
              <a:chOff x="2208" y="1009"/>
              <a:chExt cx="312" cy="293"/>
            </a:xfrm>
          </p:grpSpPr>
          <p:sp>
            <p:nvSpPr>
              <p:cNvPr id="325" name="Rectangle 49">
                <a:extLst>
                  <a:ext uri="{FF2B5EF4-FFF2-40B4-BE49-F238E27FC236}">
                    <a16:creationId xmlns:a16="http://schemas.microsoft.com/office/drawing/2014/main" id="{0769AD15-A1E8-4C3D-8B80-9690634FFA24}"/>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6" name="Rectangle 50">
                <a:extLst>
                  <a:ext uri="{FF2B5EF4-FFF2-40B4-BE49-F238E27FC236}">
                    <a16:creationId xmlns:a16="http://schemas.microsoft.com/office/drawing/2014/main" id="{C9788E7A-3263-4B92-82D1-757CD0A58448}"/>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7" name="Rectangle 51">
                <a:extLst>
                  <a:ext uri="{FF2B5EF4-FFF2-40B4-BE49-F238E27FC236}">
                    <a16:creationId xmlns:a16="http://schemas.microsoft.com/office/drawing/2014/main" id="{7151D185-D4C8-4BA8-803C-8FB3C908F6AC}"/>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8" name="Rectangle 52">
                <a:extLst>
                  <a:ext uri="{FF2B5EF4-FFF2-40B4-BE49-F238E27FC236}">
                    <a16:creationId xmlns:a16="http://schemas.microsoft.com/office/drawing/2014/main" id="{07E9D3F0-9A35-4310-A9A2-ECA7E8AA133B}"/>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9" name="Oval 53">
                <a:extLst>
                  <a:ext uri="{FF2B5EF4-FFF2-40B4-BE49-F238E27FC236}">
                    <a16:creationId xmlns:a16="http://schemas.microsoft.com/office/drawing/2014/main" id="{082A2564-0CDE-4F65-A0EE-CEA842F5D5D3}"/>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0" name="Oval 54">
                <a:extLst>
                  <a:ext uri="{FF2B5EF4-FFF2-40B4-BE49-F238E27FC236}">
                    <a16:creationId xmlns:a16="http://schemas.microsoft.com/office/drawing/2014/main" id="{793644CE-289E-44C2-B3C8-C23F981998F7}"/>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1" name="Oval 55">
                <a:extLst>
                  <a:ext uri="{FF2B5EF4-FFF2-40B4-BE49-F238E27FC236}">
                    <a16:creationId xmlns:a16="http://schemas.microsoft.com/office/drawing/2014/main" id="{E9206031-2928-4BB5-A6C2-82A910E128A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2" name="Oval 56">
                <a:extLst>
                  <a:ext uri="{FF2B5EF4-FFF2-40B4-BE49-F238E27FC236}">
                    <a16:creationId xmlns:a16="http://schemas.microsoft.com/office/drawing/2014/main" id="{4996DCC3-E282-40EC-90F6-EF1081C2B9D0}"/>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3" name="Oval 57">
                <a:extLst>
                  <a:ext uri="{FF2B5EF4-FFF2-40B4-BE49-F238E27FC236}">
                    <a16:creationId xmlns:a16="http://schemas.microsoft.com/office/drawing/2014/main" id="{CC70CCDC-D41F-41EC-9661-6B74B51FEF4F}"/>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4" name="Oval 58">
                <a:extLst>
                  <a:ext uri="{FF2B5EF4-FFF2-40B4-BE49-F238E27FC236}">
                    <a16:creationId xmlns:a16="http://schemas.microsoft.com/office/drawing/2014/main" id="{0DAE2B00-DB69-486D-A0AC-25220D911C76}"/>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5" name="Oval 59">
                <a:extLst>
                  <a:ext uri="{FF2B5EF4-FFF2-40B4-BE49-F238E27FC236}">
                    <a16:creationId xmlns:a16="http://schemas.microsoft.com/office/drawing/2014/main" id="{F260BC36-4D43-4E1C-BE74-EBC710C67A52}"/>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6" name="Oval 60">
                <a:extLst>
                  <a:ext uri="{FF2B5EF4-FFF2-40B4-BE49-F238E27FC236}">
                    <a16:creationId xmlns:a16="http://schemas.microsoft.com/office/drawing/2014/main" id="{F9AC41A9-9F23-4C75-8211-780AE2867B3F}"/>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7" name="Oval 61">
                <a:extLst>
                  <a:ext uri="{FF2B5EF4-FFF2-40B4-BE49-F238E27FC236}">
                    <a16:creationId xmlns:a16="http://schemas.microsoft.com/office/drawing/2014/main" id="{EBA71D7A-D5E2-4345-A73B-949293FB5D6D}"/>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8" name="Oval 62">
                <a:extLst>
                  <a:ext uri="{FF2B5EF4-FFF2-40B4-BE49-F238E27FC236}">
                    <a16:creationId xmlns:a16="http://schemas.microsoft.com/office/drawing/2014/main" id="{F9E8D938-F8C6-43BF-AFDE-B8BA933627D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9" name="Oval 63">
                <a:extLst>
                  <a:ext uri="{FF2B5EF4-FFF2-40B4-BE49-F238E27FC236}">
                    <a16:creationId xmlns:a16="http://schemas.microsoft.com/office/drawing/2014/main" id="{44F8A449-EBF8-4E01-8427-7F883B7634B7}"/>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0" name="Oval 64">
                <a:extLst>
                  <a:ext uri="{FF2B5EF4-FFF2-40B4-BE49-F238E27FC236}">
                    <a16:creationId xmlns:a16="http://schemas.microsoft.com/office/drawing/2014/main" id="{CE192CF4-C684-4649-922E-F8643F3B218A}"/>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5" name="Group 48">
              <a:extLst>
                <a:ext uri="{FF2B5EF4-FFF2-40B4-BE49-F238E27FC236}">
                  <a16:creationId xmlns:a16="http://schemas.microsoft.com/office/drawing/2014/main" id="{159216D6-3353-485B-B9E4-211EA3354E7A}"/>
                </a:ext>
              </a:extLst>
            </p:cNvPr>
            <p:cNvGrpSpPr>
              <a:grpSpLocks noChangeAspect="1"/>
            </p:cNvGrpSpPr>
            <p:nvPr/>
          </p:nvGrpSpPr>
          <p:grpSpPr bwMode="auto">
            <a:xfrm>
              <a:off x="8978139" y="2992147"/>
              <a:ext cx="587852" cy="552053"/>
              <a:chOff x="2208" y="1009"/>
              <a:chExt cx="312" cy="293"/>
            </a:xfrm>
          </p:grpSpPr>
          <p:sp>
            <p:nvSpPr>
              <p:cNvPr id="309" name="Rectangle 49">
                <a:extLst>
                  <a:ext uri="{FF2B5EF4-FFF2-40B4-BE49-F238E27FC236}">
                    <a16:creationId xmlns:a16="http://schemas.microsoft.com/office/drawing/2014/main" id="{6EB5B54B-26B0-4E09-BA57-D93CFF305CCA}"/>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0" name="Rectangle 50">
                <a:extLst>
                  <a:ext uri="{FF2B5EF4-FFF2-40B4-BE49-F238E27FC236}">
                    <a16:creationId xmlns:a16="http://schemas.microsoft.com/office/drawing/2014/main" id="{4D861E4D-195F-4A69-A3D6-DD6C281167B6}"/>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1" name="Rectangle 51">
                <a:extLst>
                  <a:ext uri="{FF2B5EF4-FFF2-40B4-BE49-F238E27FC236}">
                    <a16:creationId xmlns:a16="http://schemas.microsoft.com/office/drawing/2014/main" id="{2487046B-53B5-4D3F-B1DA-C46176F94F97}"/>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2" name="Rectangle 52">
                <a:extLst>
                  <a:ext uri="{FF2B5EF4-FFF2-40B4-BE49-F238E27FC236}">
                    <a16:creationId xmlns:a16="http://schemas.microsoft.com/office/drawing/2014/main" id="{09DE213C-45C8-4D82-BD2F-94C1B3AC0C87}"/>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3" name="Oval 53">
                <a:extLst>
                  <a:ext uri="{FF2B5EF4-FFF2-40B4-BE49-F238E27FC236}">
                    <a16:creationId xmlns:a16="http://schemas.microsoft.com/office/drawing/2014/main" id="{ED074C79-DC33-4392-B7F7-BCFF76A16E06}"/>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4" name="Oval 54">
                <a:extLst>
                  <a:ext uri="{FF2B5EF4-FFF2-40B4-BE49-F238E27FC236}">
                    <a16:creationId xmlns:a16="http://schemas.microsoft.com/office/drawing/2014/main" id="{077561E3-92D9-42CD-BDF1-2E80A5076A5C}"/>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5" name="Oval 55">
                <a:extLst>
                  <a:ext uri="{FF2B5EF4-FFF2-40B4-BE49-F238E27FC236}">
                    <a16:creationId xmlns:a16="http://schemas.microsoft.com/office/drawing/2014/main" id="{BE44F415-3D6F-47D7-BD4E-DBD846B47CDC}"/>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6" name="Oval 56">
                <a:extLst>
                  <a:ext uri="{FF2B5EF4-FFF2-40B4-BE49-F238E27FC236}">
                    <a16:creationId xmlns:a16="http://schemas.microsoft.com/office/drawing/2014/main" id="{1DC00C77-DCB4-4372-9F74-A0A3A58D767F}"/>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7" name="Oval 57">
                <a:extLst>
                  <a:ext uri="{FF2B5EF4-FFF2-40B4-BE49-F238E27FC236}">
                    <a16:creationId xmlns:a16="http://schemas.microsoft.com/office/drawing/2014/main" id="{A261164E-2096-4E3A-869E-CC3007D87F5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8" name="Oval 58">
                <a:extLst>
                  <a:ext uri="{FF2B5EF4-FFF2-40B4-BE49-F238E27FC236}">
                    <a16:creationId xmlns:a16="http://schemas.microsoft.com/office/drawing/2014/main" id="{177F0562-0A3A-40CA-A59E-3FE7204DAC51}"/>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9" name="Oval 59">
                <a:extLst>
                  <a:ext uri="{FF2B5EF4-FFF2-40B4-BE49-F238E27FC236}">
                    <a16:creationId xmlns:a16="http://schemas.microsoft.com/office/drawing/2014/main" id="{59BD259F-BCF3-4216-A4D5-FD95A0E8378B}"/>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0" name="Oval 60">
                <a:extLst>
                  <a:ext uri="{FF2B5EF4-FFF2-40B4-BE49-F238E27FC236}">
                    <a16:creationId xmlns:a16="http://schemas.microsoft.com/office/drawing/2014/main" id="{A3F4E15C-B252-40F5-930D-F2A3AE019185}"/>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1" name="Oval 61">
                <a:extLst>
                  <a:ext uri="{FF2B5EF4-FFF2-40B4-BE49-F238E27FC236}">
                    <a16:creationId xmlns:a16="http://schemas.microsoft.com/office/drawing/2014/main" id="{6A233BFD-EFF4-4D71-B7EF-808F793FBFC6}"/>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2" name="Oval 62">
                <a:extLst>
                  <a:ext uri="{FF2B5EF4-FFF2-40B4-BE49-F238E27FC236}">
                    <a16:creationId xmlns:a16="http://schemas.microsoft.com/office/drawing/2014/main" id="{BA8CC018-9898-4BCD-B52F-709211B157AD}"/>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3" name="Oval 63">
                <a:extLst>
                  <a:ext uri="{FF2B5EF4-FFF2-40B4-BE49-F238E27FC236}">
                    <a16:creationId xmlns:a16="http://schemas.microsoft.com/office/drawing/2014/main" id="{7B4F6193-0D58-42B3-8402-0FDCD7BCA8EF}"/>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4" name="Oval 64">
                <a:extLst>
                  <a:ext uri="{FF2B5EF4-FFF2-40B4-BE49-F238E27FC236}">
                    <a16:creationId xmlns:a16="http://schemas.microsoft.com/office/drawing/2014/main" id="{F066B22C-4CB5-4F59-9B42-CBB0B94D55D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6" name="Group 48">
              <a:extLst>
                <a:ext uri="{FF2B5EF4-FFF2-40B4-BE49-F238E27FC236}">
                  <a16:creationId xmlns:a16="http://schemas.microsoft.com/office/drawing/2014/main" id="{21DCF427-4A5A-4FD0-9D01-474FB9A32317}"/>
                </a:ext>
              </a:extLst>
            </p:cNvPr>
            <p:cNvGrpSpPr>
              <a:grpSpLocks noChangeAspect="1"/>
            </p:cNvGrpSpPr>
            <p:nvPr/>
          </p:nvGrpSpPr>
          <p:grpSpPr bwMode="auto">
            <a:xfrm>
              <a:off x="8978139" y="3574848"/>
              <a:ext cx="587852" cy="552053"/>
              <a:chOff x="2208" y="1009"/>
              <a:chExt cx="312" cy="293"/>
            </a:xfrm>
          </p:grpSpPr>
          <p:sp>
            <p:nvSpPr>
              <p:cNvPr id="293" name="Rectangle 49">
                <a:extLst>
                  <a:ext uri="{FF2B5EF4-FFF2-40B4-BE49-F238E27FC236}">
                    <a16:creationId xmlns:a16="http://schemas.microsoft.com/office/drawing/2014/main" id="{9F00221B-AC1C-45A8-BC49-C08F0A693B6F}"/>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4" name="Rectangle 50">
                <a:extLst>
                  <a:ext uri="{FF2B5EF4-FFF2-40B4-BE49-F238E27FC236}">
                    <a16:creationId xmlns:a16="http://schemas.microsoft.com/office/drawing/2014/main" id="{51CEE5F2-544F-436F-8A54-8F32EE3A68D5}"/>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Rectangle 51">
                <a:extLst>
                  <a:ext uri="{FF2B5EF4-FFF2-40B4-BE49-F238E27FC236}">
                    <a16:creationId xmlns:a16="http://schemas.microsoft.com/office/drawing/2014/main" id="{275D973E-EE52-4953-AD3C-3EE27CFA49A0}"/>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6" name="Rectangle 52">
                <a:extLst>
                  <a:ext uri="{FF2B5EF4-FFF2-40B4-BE49-F238E27FC236}">
                    <a16:creationId xmlns:a16="http://schemas.microsoft.com/office/drawing/2014/main" id="{12C0D989-783E-4396-8965-5057FFF88302}"/>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7" name="Oval 53">
                <a:extLst>
                  <a:ext uri="{FF2B5EF4-FFF2-40B4-BE49-F238E27FC236}">
                    <a16:creationId xmlns:a16="http://schemas.microsoft.com/office/drawing/2014/main" id="{6D0A7A57-FC0D-408A-BE0E-1BFCC5483479}"/>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Oval 54">
                <a:extLst>
                  <a:ext uri="{FF2B5EF4-FFF2-40B4-BE49-F238E27FC236}">
                    <a16:creationId xmlns:a16="http://schemas.microsoft.com/office/drawing/2014/main" id="{D68B4C5B-A277-45E0-A6C5-0E2E07015C03}"/>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55">
                <a:extLst>
                  <a:ext uri="{FF2B5EF4-FFF2-40B4-BE49-F238E27FC236}">
                    <a16:creationId xmlns:a16="http://schemas.microsoft.com/office/drawing/2014/main" id="{C0F1FA59-CD29-4F40-81DD-0356E8270B27}"/>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0" name="Oval 56">
                <a:extLst>
                  <a:ext uri="{FF2B5EF4-FFF2-40B4-BE49-F238E27FC236}">
                    <a16:creationId xmlns:a16="http://schemas.microsoft.com/office/drawing/2014/main" id="{A7354C43-E76C-411C-AC1A-39D9B1EB7D87}"/>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1" name="Oval 57">
                <a:extLst>
                  <a:ext uri="{FF2B5EF4-FFF2-40B4-BE49-F238E27FC236}">
                    <a16:creationId xmlns:a16="http://schemas.microsoft.com/office/drawing/2014/main" id="{6E890C37-C92A-4BF6-98C2-125EFD13475B}"/>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2" name="Oval 58">
                <a:extLst>
                  <a:ext uri="{FF2B5EF4-FFF2-40B4-BE49-F238E27FC236}">
                    <a16:creationId xmlns:a16="http://schemas.microsoft.com/office/drawing/2014/main" id="{D76850EA-E969-4C80-A52B-7DC5216C689E}"/>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3" name="Oval 59">
                <a:extLst>
                  <a:ext uri="{FF2B5EF4-FFF2-40B4-BE49-F238E27FC236}">
                    <a16:creationId xmlns:a16="http://schemas.microsoft.com/office/drawing/2014/main" id="{26E7A47F-67B2-4D00-81AB-BADE7C4FA1C3}"/>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4" name="Oval 60">
                <a:extLst>
                  <a:ext uri="{FF2B5EF4-FFF2-40B4-BE49-F238E27FC236}">
                    <a16:creationId xmlns:a16="http://schemas.microsoft.com/office/drawing/2014/main" id="{A574D5EE-92DC-4D0C-86AB-D40E913B99F9}"/>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5" name="Oval 61">
                <a:extLst>
                  <a:ext uri="{FF2B5EF4-FFF2-40B4-BE49-F238E27FC236}">
                    <a16:creationId xmlns:a16="http://schemas.microsoft.com/office/drawing/2014/main" id="{93EE8B4C-71B6-4898-B316-14F029407F85}"/>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6" name="Oval 62">
                <a:extLst>
                  <a:ext uri="{FF2B5EF4-FFF2-40B4-BE49-F238E27FC236}">
                    <a16:creationId xmlns:a16="http://schemas.microsoft.com/office/drawing/2014/main" id="{8AB8B070-E089-437F-AB4B-0DFBC144AB7E}"/>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7" name="Oval 63">
                <a:extLst>
                  <a:ext uri="{FF2B5EF4-FFF2-40B4-BE49-F238E27FC236}">
                    <a16:creationId xmlns:a16="http://schemas.microsoft.com/office/drawing/2014/main" id="{881047EA-79D0-4A15-A923-4DB2C768E412}"/>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08" name="Oval 64">
                <a:extLst>
                  <a:ext uri="{FF2B5EF4-FFF2-40B4-BE49-F238E27FC236}">
                    <a16:creationId xmlns:a16="http://schemas.microsoft.com/office/drawing/2014/main" id="{12B6CEA5-D465-45E3-BFB7-60C62040D393}"/>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7" name="Group 48">
              <a:extLst>
                <a:ext uri="{FF2B5EF4-FFF2-40B4-BE49-F238E27FC236}">
                  <a16:creationId xmlns:a16="http://schemas.microsoft.com/office/drawing/2014/main" id="{CA70D75B-5B14-4ACE-ADEB-B3B3EAA8EFB5}"/>
                </a:ext>
              </a:extLst>
            </p:cNvPr>
            <p:cNvGrpSpPr>
              <a:grpSpLocks noChangeAspect="1"/>
            </p:cNvGrpSpPr>
            <p:nvPr/>
          </p:nvGrpSpPr>
          <p:grpSpPr bwMode="auto">
            <a:xfrm>
              <a:off x="8978139" y="4157549"/>
              <a:ext cx="587852" cy="552053"/>
              <a:chOff x="2208" y="1009"/>
              <a:chExt cx="312" cy="293"/>
            </a:xfrm>
          </p:grpSpPr>
          <p:sp>
            <p:nvSpPr>
              <p:cNvPr id="277" name="Rectangle 49">
                <a:extLst>
                  <a:ext uri="{FF2B5EF4-FFF2-40B4-BE49-F238E27FC236}">
                    <a16:creationId xmlns:a16="http://schemas.microsoft.com/office/drawing/2014/main" id="{506E1823-15AC-45B3-8B8A-8941A721245D}"/>
                  </a:ext>
                </a:extLst>
              </p:cNvPr>
              <p:cNvSpPr>
                <a:spLocks noChangeArrowheads="1"/>
              </p:cNvSpPr>
              <p:nvPr/>
            </p:nvSpPr>
            <p:spPr bwMode="auto">
              <a:xfrm>
                <a:off x="2208" y="1009"/>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8" name="Rectangle 50">
                <a:extLst>
                  <a:ext uri="{FF2B5EF4-FFF2-40B4-BE49-F238E27FC236}">
                    <a16:creationId xmlns:a16="http://schemas.microsoft.com/office/drawing/2014/main" id="{46C4C9A2-B9A0-4F4F-AE1C-87AD9B05A0DE}"/>
                  </a:ext>
                </a:extLst>
              </p:cNvPr>
              <p:cNvSpPr>
                <a:spLocks noChangeArrowheads="1"/>
              </p:cNvSpPr>
              <p:nvPr/>
            </p:nvSpPr>
            <p:spPr bwMode="auto">
              <a:xfrm>
                <a:off x="2208" y="1087"/>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9" name="Rectangle 51">
                <a:extLst>
                  <a:ext uri="{FF2B5EF4-FFF2-40B4-BE49-F238E27FC236}">
                    <a16:creationId xmlns:a16="http://schemas.microsoft.com/office/drawing/2014/main" id="{835E8DCF-9CDA-4F57-9C8A-ED43F7FCA1E1}"/>
                  </a:ext>
                </a:extLst>
              </p:cNvPr>
              <p:cNvSpPr>
                <a:spLocks noChangeArrowheads="1"/>
              </p:cNvSpPr>
              <p:nvPr/>
            </p:nvSpPr>
            <p:spPr bwMode="auto">
              <a:xfrm>
                <a:off x="2208" y="1165"/>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0" name="Rectangle 52">
                <a:extLst>
                  <a:ext uri="{FF2B5EF4-FFF2-40B4-BE49-F238E27FC236}">
                    <a16:creationId xmlns:a16="http://schemas.microsoft.com/office/drawing/2014/main" id="{F7622782-9456-4281-993A-73E47C32CED4}"/>
                  </a:ext>
                </a:extLst>
              </p:cNvPr>
              <p:cNvSpPr>
                <a:spLocks noChangeArrowheads="1"/>
              </p:cNvSpPr>
              <p:nvPr/>
            </p:nvSpPr>
            <p:spPr bwMode="auto">
              <a:xfrm>
                <a:off x="2208" y="1243"/>
                <a:ext cx="312" cy="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1" name="Oval 53">
                <a:extLst>
                  <a:ext uri="{FF2B5EF4-FFF2-40B4-BE49-F238E27FC236}">
                    <a16:creationId xmlns:a16="http://schemas.microsoft.com/office/drawing/2014/main" id="{5F2C2079-4ECF-4F0E-8935-1A3805C8A441}"/>
                  </a:ext>
                </a:extLst>
              </p:cNvPr>
              <p:cNvSpPr>
                <a:spLocks noChangeArrowheads="1"/>
              </p:cNvSpPr>
              <p:nvPr/>
            </p:nvSpPr>
            <p:spPr bwMode="auto">
              <a:xfrm>
                <a:off x="2227"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2" name="Oval 54">
                <a:extLst>
                  <a:ext uri="{FF2B5EF4-FFF2-40B4-BE49-F238E27FC236}">
                    <a16:creationId xmlns:a16="http://schemas.microsoft.com/office/drawing/2014/main" id="{438F4314-281A-40A7-8A52-682413BE3562}"/>
                  </a:ext>
                </a:extLst>
              </p:cNvPr>
              <p:cNvSpPr>
                <a:spLocks noChangeArrowheads="1"/>
              </p:cNvSpPr>
              <p:nvPr/>
            </p:nvSpPr>
            <p:spPr bwMode="auto">
              <a:xfrm>
                <a:off x="2271" y="1258"/>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3" name="Oval 55">
                <a:extLst>
                  <a:ext uri="{FF2B5EF4-FFF2-40B4-BE49-F238E27FC236}">
                    <a16:creationId xmlns:a16="http://schemas.microsoft.com/office/drawing/2014/main" id="{03249CDB-81B9-4A53-B56E-C7902475FA59}"/>
                  </a:ext>
                </a:extLst>
              </p:cNvPr>
              <p:cNvSpPr>
                <a:spLocks noChangeArrowheads="1"/>
              </p:cNvSpPr>
              <p:nvPr/>
            </p:nvSpPr>
            <p:spPr bwMode="auto">
              <a:xfrm>
                <a:off x="2315" y="125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4" name="Oval 56">
                <a:extLst>
                  <a:ext uri="{FF2B5EF4-FFF2-40B4-BE49-F238E27FC236}">
                    <a16:creationId xmlns:a16="http://schemas.microsoft.com/office/drawing/2014/main" id="{8B43A62F-F219-4B09-A8F6-496F0051CA18}"/>
                  </a:ext>
                </a:extLst>
              </p:cNvPr>
              <p:cNvSpPr>
                <a:spLocks noChangeArrowheads="1"/>
              </p:cNvSpPr>
              <p:nvPr/>
            </p:nvSpPr>
            <p:spPr bwMode="auto">
              <a:xfrm>
                <a:off x="2227"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5" name="Oval 57">
                <a:extLst>
                  <a:ext uri="{FF2B5EF4-FFF2-40B4-BE49-F238E27FC236}">
                    <a16:creationId xmlns:a16="http://schemas.microsoft.com/office/drawing/2014/main" id="{E117AE3E-AADB-44AB-B5A8-A694C2C623C0}"/>
                  </a:ext>
                </a:extLst>
              </p:cNvPr>
              <p:cNvSpPr>
                <a:spLocks noChangeArrowheads="1"/>
              </p:cNvSpPr>
              <p:nvPr/>
            </p:nvSpPr>
            <p:spPr bwMode="auto">
              <a:xfrm>
                <a:off x="2271" y="118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6" name="Oval 58">
                <a:extLst>
                  <a:ext uri="{FF2B5EF4-FFF2-40B4-BE49-F238E27FC236}">
                    <a16:creationId xmlns:a16="http://schemas.microsoft.com/office/drawing/2014/main" id="{78A0BB61-C30F-41DC-874E-A043903408C9}"/>
                  </a:ext>
                </a:extLst>
              </p:cNvPr>
              <p:cNvSpPr>
                <a:spLocks noChangeArrowheads="1"/>
              </p:cNvSpPr>
              <p:nvPr/>
            </p:nvSpPr>
            <p:spPr bwMode="auto">
              <a:xfrm>
                <a:off x="2315" y="118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7" name="Oval 59">
                <a:extLst>
                  <a:ext uri="{FF2B5EF4-FFF2-40B4-BE49-F238E27FC236}">
                    <a16:creationId xmlns:a16="http://schemas.microsoft.com/office/drawing/2014/main" id="{D7CD6127-B620-476A-92C4-42B556724FCF}"/>
                  </a:ext>
                </a:extLst>
              </p:cNvPr>
              <p:cNvSpPr>
                <a:spLocks noChangeArrowheads="1"/>
              </p:cNvSpPr>
              <p:nvPr/>
            </p:nvSpPr>
            <p:spPr bwMode="auto">
              <a:xfrm>
                <a:off x="2227"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Oval 60">
                <a:extLst>
                  <a:ext uri="{FF2B5EF4-FFF2-40B4-BE49-F238E27FC236}">
                    <a16:creationId xmlns:a16="http://schemas.microsoft.com/office/drawing/2014/main" id="{63ED2ECB-0FB4-48E6-BAFB-2F4802BDC72C}"/>
                  </a:ext>
                </a:extLst>
              </p:cNvPr>
              <p:cNvSpPr>
                <a:spLocks noChangeArrowheads="1"/>
              </p:cNvSpPr>
              <p:nvPr/>
            </p:nvSpPr>
            <p:spPr bwMode="auto">
              <a:xfrm>
                <a:off x="2271" y="1102"/>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61">
                <a:extLst>
                  <a:ext uri="{FF2B5EF4-FFF2-40B4-BE49-F238E27FC236}">
                    <a16:creationId xmlns:a16="http://schemas.microsoft.com/office/drawing/2014/main" id="{C304C97A-1E56-4815-B1B3-71B8EC672E0A}"/>
                  </a:ext>
                </a:extLst>
              </p:cNvPr>
              <p:cNvSpPr>
                <a:spLocks noChangeArrowheads="1"/>
              </p:cNvSpPr>
              <p:nvPr/>
            </p:nvSpPr>
            <p:spPr bwMode="auto">
              <a:xfrm>
                <a:off x="2315" y="110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0" name="Oval 62">
                <a:extLst>
                  <a:ext uri="{FF2B5EF4-FFF2-40B4-BE49-F238E27FC236}">
                    <a16:creationId xmlns:a16="http://schemas.microsoft.com/office/drawing/2014/main" id="{752F5C68-D34D-4AF8-80F1-850AFA122C70}"/>
                  </a:ext>
                </a:extLst>
              </p:cNvPr>
              <p:cNvSpPr>
                <a:spLocks noChangeArrowheads="1"/>
              </p:cNvSpPr>
              <p:nvPr/>
            </p:nvSpPr>
            <p:spPr bwMode="auto">
              <a:xfrm>
                <a:off x="2227"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Oval 63">
                <a:extLst>
                  <a:ext uri="{FF2B5EF4-FFF2-40B4-BE49-F238E27FC236}">
                    <a16:creationId xmlns:a16="http://schemas.microsoft.com/office/drawing/2014/main" id="{BE7CC0C8-123A-4605-AF0C-E382EEEF8D26}"/>
                  </a:ext>
                </a:extLst>
              </p:cNvPr>
              <p:cNvSpPr>
                <a:spLocks noChangeArrowheads="1"/>
              </p:cNvSpPr>
              <p:nvPr/>
            </p:nvSpPr>
            <p:spPr bwMode="auto">
              <a:xfrm>
                <a:off x="2271" y="1024"/>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2" name="Oval 64">
                <a:extLst>
                  <a:ext uri="{FF2B5EF4-FFF2-40B4-BE49-F238E27FC236}">
                    <a16:creationId xmlns:a16="http://schemas.microsoft.com/office/drawing/2014/main" id="{FE898A18-5FC4-4EA6-B2FF-816395137E81}"/>
                  </a:ext>
                </a:extLst>
              </p:cNvPr>
              <p:cNvSpPr>
                <a:spLocks noChangeArrowheads="1"/>
              </p:cNvSpPr>
              <p:nvPr/>
            </p:nvSpPr>
            <p:spPr bwMode="auto">
              <a:xfrm>
                <a:off x="2315" y="102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68" name="Group 267">
              <a:extLst>
                <a:ext uri="{FF2B5EF4-FFF2-40B4-BE49-F238E27FC236}">
                  <a16:creationId xmlns:a16="http://schemas.microsoft.com/office/drawing/2014/main" id="{C6EEC684-3DA5-4586-B5B4-57CD66F87E0E}"/>
                </a:ext>
              </a:extLst>
            </p:cNvPr>
            <p:cNvGrpSpPr/>
            <p:nvPr/>
          </p:nvGrpSpPr>
          <p:grpSpPr>
            <a:xfrm>
              <a:off x="8978140" y="4740250"/>
              <a:ext cx="587851" cy="258127"/>
              <a:chOff x="9625936" y="4694206"/>
              <a:chExt cx="587851" cy="258127"/>
            </a:xfrm>
          </p:grpSpPr>
          <p:sp>
            <p:nvSpPr>
              <p:cNvPr id="269" name="Rectangle 49">
                <a:extLst>
                  <a:ext uri="{FF2B5EF4-FFF2-40B4-BE49-F238E27FC236}">
                    <a16:creationId xmlns:a16="http://schemas.microsoft.com/office/drawing/2014/main" id="{DD74D4D5-9DE9-491F-9655-E2B9735C1765}"/>
                  </a:ext>
                </a:extLst>
              </p:cNvPr>
              <p:cNvSpPr>
                <a:spLocks noChangeArrowheads="1"/>
              </p:cNvSpPr>
              <p:nvPr/>
            </p:nvSpPr>
            <p:spPr bwMode="auto">
              <a:xfrm>
                <a:off x="9625936" y="4694206"/>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0" name="Rectangle 50">
                <a:extLst>
                  <a:ext uri="{FF2B5EF4-FFF2-40B4-BE49-F238E27FC236}">
                    <a16:creationId xmlns:a16="http://schemas.microsoft.com/office/drawing/2014/main" id="{77190D77-0B0A-472F-A386-516C8AA866A2}"/>
                  </a:ext>
                </a:extLst>
              </p:cNvPr>
              <p:cNvSpPr>
                <a:spLocks noChangeArrowheads="1"/>
              </p:cNvSpPr>
              <p:nvPr/>
            </p:nvSpPr>
            <p:spPr bwMode="auto">
              <a:xfrm>
                <a:off x="9625936" y="4841169"/>
                <a:ext cx="587851" cy="11116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1" name="Oval 59">
                <a:extLst>
                  <a:ext uri="{FF2B5EF4-FFF2-40B4-BE49-F238E27FC236}">
                    <a16:creationId xmlns:a16="http://schemas.microsoft.com/office/drawing/2014/main" id="{2D6EEDD6-1640-45CC-9EEF-999E29C0AA2A}"/>
                  </a:ext>
                </a:extLst>
              </p:cNvPr>
              <p:cNvSpPr>
                <a:spLocks noChangeArrowheads="1"/>
              </p:cNvSpPr>
              <p:nvPr/>
            </p:nvSpPr>
            <p:spPr bwMode="auto">
              <a:xfrm>
                <a:off x="9661735"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2" name="Oval 60">
                <a:extLst>
                  <a:ext uri="{FF2B5EF4-FFF2-40B4-BE49-F238E27FC236}">
                    <a16:creationId xmlns:a16="http://schemas.microsoft.com/office/drawing/2014/main" id="{02B135E1-5878-479A-94F8-C35A91CD4A2F}"/>
                  </a:ext>
                </a:extLst>
              </p:cNvPr>
              <p:cNvSpPr>
                <a:spLocks noChangeArrowheads="1"/>
              </p:cNvSpPr>
              <p:nvPr/>
            </p:nvSpPr>
            <p:spPr bwMode="auto">
              <a:xfrm>
                <a:off x="9744637" y="4869431"/>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3" name="Oval 61">
                <a:extLst>
                  <a:ext uri="{FF2B5EF4-FFF2-40B4-BE49-F238E27FC236}">
                    <a16:creationId xmlns:a16="http://schemas.microsoft.com/office/drawing/2014/main" id="{0E546BC1-EC89-4FB7-81A5-2579ECD81D0E}"/>
                  </a:ext>
                </a:extLst>
              </p:cNvPr>
              <p:cNvSpPr>
                <a:spLocks noChangeArrowheads="1"/>
              </p:cNvSpPr>
              <p:nvPr/>
            </p:nvSpPr>
            <p:spPr bwMode="auto">
              <a:xfrm>
                <a:off x="9827539" y="4869431"/>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4" name="Oval 62">
                <a:extLst>
                  <a:ext uri="{FF2B5EF4-FFF2-40B4-BE49-F238E27FC236}">
                    <a16:creationId xmlns:a16="http://schemas.microsoft.com/office/drawing/2014/main" id="{B7E32B46-DCED-4457-8B73-17833A039E20}"/>
                  </a:ext>
                </a:extLst>
              </p:cNvPr>
              <p:cNvSpPr>
                <a:spLocks noChangeArrowheads="1"/>
              </p:cNvSpPr>
              <p:nvPr/>
            </p:nvSpPr>
            <p:spPr bwMode="auto">
              <a:xfrm>
                <a:off x="9661735"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5" name="Oval 63">
                <a:extLst>
                  <a:ext uri="{FF2B5EF4-FFF2-40B4-BE49-F238E27FC236}">
                    <a16:creationId xmlns:a16="http://schemas.microsoft.com/office/drawing/2014/main" id="{CEB4160E-22C9-43D4-A425-0B6721850378}"/>
                  </a:ext>
                </a:extLst>
              </p:cNvPr>
              <p:cNvSpPr>
                <a:spLocks noChangeArrowheads="1"/>
              </p:cNvSpPr>
              <p:nvPr/>
            </p:nvSpPr>
            <p:spPr bwMode="auto">
              <a:xfrm>
                <a:off x="9744637" y="4722468"/>
                <a:ext cx="56524" cy="546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76" name="Oval 64">
                <a:extLst>
                  <a:ext uri="{FF2B5EF4-FFF2-40B4-BE49-F238E27FC236}">
                    <a16:creationId xmlns:a16="http://schemas.microsoft.com/office/drawing/2014/main" id="{32F58E77-72FD-467C-BD21-F84E738D5AB2}"/>
                  </a:ext>
                </a:extLst>
              </p:cNvPr>
              <p:cNvSpPr>
                <a:spLocks noChangeArrowheads="1"/>
              </p:cNvSpPr>
              <p:nvPr/>
            </p:nvSpPr>
            <p:spPr bwMode="auto">
              <a:xfrm>
                <a:off x="9827539" y="4722468"/>
                <a:ext cx="54640" cy="546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344" name="Group 343">
            <a:extLst>
              <a:ext uri="{FF2B5EF4-FFF2-40B4-BE49-F238E27FC236}">
                <a16:creationId xmlns:a16="http://schemas.microsoft.com/office/drawing/2014/main" id="{A0235851-A0E3-44AE-90CC-CFC0B1346820}"/>
              </a:ext>
            </a:extLst>
          </p:cNvPr>
          <p:cNvGrpSpPr/>
          <p:nvPr/>
        </p:nvGrpSpPr>
        <p:grpSpPr>
          <a:xfrm>
            <a:off x="4949540" y="5250886"/>
            <a:ext cx="646871" cy="696947"/>
            <a:chOff x="6262074" y="5153248"/>
            <a:chExt cx="656952" cy="707807"/>
          </a:xfrm>
        </p:grpSpPr>
        <p:sp>
          <p:nvSpPr>
            <p:cNvPr id="345" name="Freeform 182">
              <a:extLst>
                <a:ext uri="{FF2B5EF4-FFF2-40B4-BE49-F238E27FC236}">
                  <a16:creationId xmlns:a16="http://schemas.microsoft.com/office/drawing/2014/main" id="{57017D89-6ED7-45E4-A520-F735E77DF4F3}"/>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6" name="Group 345">
              <a:extLst>
                <a:ext uri="{FF2B5EF4-FFF2-40B4-BE49-F238E27FC236}">
                  <a16:creationId xmlns:a16="http://schemas.microsoft.com/office/drawing/2014/main" id="{97653FB4-BF51-4E52-ABB0-4A5D734E5215}"/>
                </a:ext>
              </a:extLst>
            </p:cNvPr>
            <p:cNvGrpSpPr/>
            <p:nvPr/>
          </p:nvGrpSpPr>
          <p:grpSpPr>
            <a:xfrm>
              <a:off x="6480404" y="5399404"/>
              <a:ext cx="438622" cy="461651"/>
              <a:chOff x="5510494" y="4840367"/>
              <a:chExt cx="679499" cy="715175"/>
            </a:xfrm>
          </p:grpSpPr>
          <p:sp useBgFill="1">
            <p:nvSpPr>
              <p:cNvPr id="347" name="Freeform: Shape 346">
                <a:extLst>
                  <a:ext uri="{FF2B5EF4-FFF2-40B4-BE49-F238E27FC236}">
                    <a16:creationId xmlns:a16="http://schemas.microsoft.com/office/drawing/2014/main" id="{687A9775-C745-4186-AC45-F34409E43E02}"/>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8" name="Group 347">
                <a:extLst>
                  <a:ext uri="{FF2B5EF4-FFF2-40B4-BE49-F238E27FC236}">
                    <a16:creationId xmlns:a16="http://schemas.microsoft.com/office/drawing/2014/main" id="{E520448B-3302-4429-91B5-F3ABA92A51A5}"/>
                  </a:ext>
                </a:extLst>
              </p:cNvPr>
              <p:cNvGrpSpPr/>
              <p:nvPr/>
            </p:nvGrpSpPr>
            <p:grpSpPr>
              <a:xfrm>
                <a:off x="5510494" y="4840367"/>
                <a:ext cx="679499" cy="715175"/>
                <a:chOff x="868143" y="921769"/>
                <a:chExt cx="4550679" cy="4789602"/>
              </a:xfrm>
              <a:solidFill>
                <a:schemeClr val="accent1"/>
              </a:solidFill>
            </p:grpSpPr>
            <p:sp>
              <p:nvSpPr>
                <p:cNvPr id="349" name="Freeform: Shape 348">
                  <a:extLst>
                    <a:ext uri="{FF2B5EF4-FFF2-40B4-BE49-F238E27FC236}">
                      <a16:creationId xmlns:a16="http://schemas.microsoft.com/office/drawing/2014/main" id="{A4937629-37DB-428E-81C9-2875BC8D7EF2}"/>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50" name="Freeform: Shape 349">
                  <a:extLst>
                    <a:ext uri="{FF2B5EF4-FFF2-40B4-BE49-F238E27FC236}">
                      <a16:creationId xmlns:a16="http://schemas.microsoft.com/office/drawing/2014/main" id="{CCF6A4BA-6EFC-466D-8828-B78F47FEDEFB}"/>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52" name="Freeform: Shape 351">
            <a:extLst>
              <a:ext uri="{FF2B5EF4-FFF2-40B4-BE49-F238E27FC236}">
                <a16:creationId xmlns:a16="http://schemas.microsoft.com/office/drawing/2014/main" id="{5DBA81D0-7380-4C71-A83E-D63D2A0FB673}"/>
              </a:ext>
            </a:extLst>
          </p:cNvPr>
          <p:cNvSpPr/>
          <p:nvPr/>
        </p:nvSpPr>
        <p:spPr bwMode="auto">
          <a:xfrm flipH="1">
            <a:off x="989727" y="3542978"/>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grpSp>
        <p:nvGrpSpPr>
          <p:cNvPr id="354" name="Group 353">
            <a:extLst>
              <a:ext uri="{FF2B5EF4-FFF2-40B4-BE49-F238E27FC236}">
                <a16:creationId xmlns:a16="http://schemas.microsoft.com/office/drawing/2014/main" id="{AB06ADA2-9BEA-4FDA-B825-FF4F9C16C2FA}"/>
              </a:ext>
            </a:extLst>
          </p:cNvPr>
          <p:cNvGrpSpPr/>
          <p:nvPr/>
        </p:nvGrpSpPr>
        <p:grpSpPr>
          <a:xfrm>
            <a:off x="2915544" y="2572066"/>
            <a:ext cx="646871" cy="696947"/>
            <a:chOff x="6262074" y="5153248"/>
            <a:chExt cx="656952" cy="707807"/>
          </a:xfrm>
        </p:grpSpPr>
        <p:sp>
          <p:nvSpPr>
            <p:cNvPr id="355" name="Freeform 182">
              <a:extLst>
                <a:ext uri="{FF2B5EF4-FFF2-40B4-BE49-F238E27FC236}">
                  <a16:creationId xmlns:a16="http://schemas.microsoft.com/office/drawing/2014/main" id="{CBD4F25C-42FF-4049-BB47-4E2366A29DC8}"/>
                </a:ext>
              </a:extLst>
            </p:cNvPr>
            <p:cNvSpPr/>
            <p:nvPr/>
          </p:nvSpPr>
          <p:spPr bwMode="auto">
            <a:xfrm>
              <a:off x="6262074" y="5153248"/>
              <a:ext cx="463635" cy="59463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6" name="Group 355">
              <a:extLst>
                <a:ext uri="{FF2B5EF4-FFF2-40B4-BE49-F238E27FC236}">
                  <a16:creationId xmlns:a16="http://schemas.microsoft.com/office/drawing/2014/main" id="{81E9F3D7-9303-452C-B629-86363968AC36}"/>
                </a:ext>
              </a:extLst>
            </p:cNvPr>
            <p:cNvGrpSpPr/>
            <p:nvPr/>
          </p:nvGrpSpPr>
          <p:grpSpPr>
            <a:xfrm>
              <a:off x="6480404" y="5399404"/>
              <a:ext cx="438622" cy="461651"/>
              <a:chOff x="5510494" y="4840367"/>
              <a:chExt cx="679499" cy="715175"/>
            </a:xfrm>
          </p:grpSpPr>
          <p:sp useBgFill="1">
            <p:nvSpPr>
              <p:cNvPr id="357" name="Freeform: Shape 356">
                <a:extLst>
                  <a:ext uri="{FF2B5EF4-FFF2-40B4-BE49-F238E27FC236}">
                    <a16:creationId xmlns:a16="http://schemas.microsoft.com/office/drawing/2014/main" id="{93AD4B6E-67AA-416B-8C17-FB01D9AF9107}"/>
                  </a:ext>
                </a:extLst>
              </p:cNvPr>
              <p:cNvSpPr/>
              <p:nvPr/>
            </p:nvSpPr>
            <p:spPr bwMode="auto">
              <a:xfrm>
                <a:off x="5568043" y="4886325"/>
                <a:ext cx="423182" cy="631371"/>
              </a:xfrm>
              <a:custGeom>
                <a:avLst/>
                <a:gdLst>
                  <a:gd name="connsiteX0" fmla="*/ 423182 w 423182"/>
                  <a:gd name="connsiteY0" fmla="*/ 291193 h 631371"/>
                  <a:gd name="connsiteX1" fmla="*/ 367393 w 423182"/>
                  <a:gd name="connsiteY1" fmla="*/ 159204 h 631371"/>
                  <a:gd name="connsiteX2" fmla="*/ 367393 w 423182"/>
                  <a:gd name="connsiteY2" fmla="*/ 0 h 631371"/>
                  <a:gd name="connsiteX3" fmla="*/ 185057 w 423182"/>
                  <a:gd name="connsiteY3" fmla="*/ 0 h 631371"/>
                  <a:gd name="connsiteX4" fmla="*/ 185057 w 423182"/>
                  <a:gd name="connsiteY4" fmla="*/ 166007 h 631371"/>
                  <a:gd name="connsiteX5" fmla="*/ 0 w 423182"/>
                  <a:gd name="connsiteY5" fmla="*/ 557893 h 631371"/>
                  <a:gd name="connsiteX6" fmla="*/ 50346 w 423182"/>
                  <a:gd name="connsiteY6" fmla="*/ 631371 h 631371"/>
                  <a:gd name="connsiteX7" fmla="*/ 423182 w 423182"/>
                  <a:gd name="connsiteY7" fmla="*/ 291193 h 631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3182" h="631371">
                    <a:moveTo>
                      <a:pt x="423182" y="291193"/>
                    </a:moveTo>
                    <a:lnTo>
                      <a:pt x="367393" y="159204"/>
                    </a:lnTo>
                    <a:lnTo>
                      <a:pt x="367393" y="0"/>
                    </a:lnTo>
                    <a:lnTo>
                      <a:pt x="185057" y="0"/>
                    </a:lnTo>
                    <a:lnTo>
                      <a:pt x="185057" y="166007"/>
                    </a:lnTo>
                    <a:lnTo>
                      <a:pt x="0" y="557893"/>
                    </a:lnTo>
                    <a:lnTo>
                      <a:pt x="50346" y="631371"/>
                    </a:lnTo>
                    <a:lnTo>
                      <a:pt x="423182" y="291193"/>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8" name="Group 357">
                <a:extLst>
                  <a:ext uri="{FF2B5EF4-FFF2-40B4-BE49-F238E27FC236}">
                    <a16:creationId xmlns:a16="http://schemas.microsoft.com/office/drawing/2014/main" id="{DD38B694-C17E-4A4D-BB74-75E8C082705E}"/>
                  </a:ext>
                </a:extLst>
              </p:cNvPr>
              <p:cNvGrpSpPr/>
              <p:nvPr/>
            </p:nvGrpSpPr>
            <p:grpSpPr>
              <a:xfrm>
                <a:off x="5510494" y="4840367"/>
                <a:ext cx="679499" cy="715175"/>
                <a:chOff x="868143" y="921769"/>
                <a:chExt cx="4550679" cy="4789602"/>
              </a:xfrm>
              <a:solidFill>
                <a:schemeClr val="accent1"/>
              </a:solidFill>
            </p:grpSpPr>
            <p:sp>
              <p:nvSpPr>
                <p:cNvPr id="359" name="Freeform: Shape 358">
                  <a:extLst>
                    <a:ext uri="{FF2B5EF4-FFF2-40B4-BE49-F238E27FC236}">
                      <a16:creationId xmlns:a16="http://schemas.microsoft.com/office/drawing/2014/main" id="{ACEFCAD8-AE1F-4F41-90A6-ADA6CF7E423A}"/>
                    </a:ext>
                  </a:extLst>
                </p:cNvPr>
                <p:cNvSpPr/>
                <p:nvPr/>
              </p:nvSpPr>
              <p:spPr bwMode="auto">
                <a:xfrm>
                  <a:off x="1856368" y="2966308"/>
                  <a:ext cx="3195452" cy="2282012"/>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grp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60" name="Freeform: Shape 359">
                  <a:extLst>
                    <a:ext uri="{FF2B5EF4-FFF2-40B4-BE49-F238E27FC236}">
                      <a16:creationId xmlns:a16="http://schemas.microsoft.com/office/drawing/2014/main" id="{35AAB63B-C440-409A-AC6E-B562C7A0FBFA}"/>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Semibold"/>
                    <a:ea typeface="Segoe UI" pitchFamily="34" charset="0"/>
                    <a:cs typeface="Segoe UI" pitchFamily="34" charset="0"/>
                  </a:endParaRPr>
                </a:p>
              </p:txBody>
            </p:sp>
          </p:grpSp>
        </p:grpSp>
      </p:grpSp>
      <p:sp>
        <p:nvSpPr>
          <p:cNvPr id="361" name="Freeform 182">
            <a:extLst>
              <a:ext uri="{FF2B5EF4-FFF2-40B4-BE49-F238E27FC236}">
                <a16:creationId xmlns:a16="http://schemas.microsoft.com/office/drawing/2014/main" id="{D0DC9334-7745-49D7-8EEF-4CC3D71021FD}"/>
              </a:ext>
            </a:extLst>
          </p:cNvPr>
          <p:cNvSpPr/>
          <p:nvPr/>
        </p:nvSpPr>
        <p:spPr bwMode="auto">
          <a:xfrm>
            <a:off x="3010719" y="4319386"/>
            <a:ext cx="456520" cy="58551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7" name="Straight Arrow Connector 366">
            <a:extLst>
              <a:ext uri="{FF2B5EF4-FFF2-40B4-BE49-F238E27FC236}">
                <a16:creationId xmlns:a16="http://schemas.microsoft.com/office/drawing/2014/main" id="{C2DF0279-E1BD-4CD0-8F3B-D9956BB7C9E0}"/>
              </a:ext>
            </a:extLst>
          </p:cNvPr>
          <p:cNvCxnSpPr>
            <a:cxnSpLocks/>
          </p:cNvCxnSpPr>
          <p:nvPr/>
        </p:nvCxnSpPr>
        <p:spPr>
          <a:xfrm>
            <a:off x="1213917" y="4464484"/>
            <a:ext cx="0" cy="295315"/>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68" name="Freeform: Shape 367">
            <a:extLst>
              <a:ext uri="{FF2B5EF4-FFF2-40B4-BE49-F238E27FC236}">
                <a16:creationId xmlns:a16="http://schemas.microsoft.com/office/drawing/2014/main" id="{4AACFF44-8707-4146-BBCB-BDF8B4BF6456}"/>
              </a:ext>
            </a:extLst>
          </p:cNvPr>
          <p:cNvSpPr/>
          <p:nvPr/>
        </p:nvSpPr>
        <p:spPr bwMode="auto">
          <a:xfrm>
            <a:off x="911345" y="4821363"/>
            <a:ext cx="605144" cy="585512"/>
          </a:xfrm>
          <a:custGeom>
            <a:avLst/>
            <a:gdLst>
              <a:gd name="connsiteX0" fmla="*/ 1493936 w 1619058"/>
              <a:gd name="connsiteY0" fmla="*/ 618816 h 1566533"/>
              <a:gd name="connsiteX1" fmla="*/ 1619058 w 1619058"/>
              <a:gd name="connsiteY1" fmla="*/ 743938 h 1566533"/>
              <a:gd name="connsiteX2" fmla="*/ 1353453 w 1619058"/>
              <a:gd name="connsiteY2" fmla="*/ 1009542 h 1566533"/>
              <a:gd name="connsiteX3" fmla="*/ 1619058 w 1619058"/>
              <a:gd name="connsiteY3" fmla="*/ 1275147 h 1566533"/>
              <a:gd name="connsiteX4" fmla="*/ 1493936 w 1619058"/>
              <a:gd name="connsiteY4" fmla="*/ 1400268 h 1566533"/>
              <a:gd name="connsiteX5" fmla="*/ 1103210 w 1619058"/>
              <a:gd name="connsiteY5" fmla="*/ 1009542 h 1566533"/>
              <a:gd name="connsiteX6" fmla="*/ 522761 w 1619058"/>
              <a:gd name="connsiteY6" fmla="*/ 352651 h 1566533"/>
              <a:gd name="connsiteX7" fmla="*/ 397639 w 1619058"/>
              <a:gd name="connsiteY7" fmla="*/ 477773 h 1566533"/>
              <a:gd name="connsiteX8" fmla="*/ 663244 w 1619058"/>
              <a:gd name="connsiteY8" fmla="*/ 743377 h 1566533"/>
              <a:gd name="connsiteX9" fmla="*/ 397639 w 1619058"/>
              <a:gd name="connsiteY9" fmla="*/ 1008982 h 1566533"/>
              <a:gd name="connsiteX10" fmla="*/ 522761 w 1619058"/>
              <a:gd name="connsiteY10" fmla="*/ 1134103 h 1566533"/>
              <a:gd name="connsiteX11" fmla="*/ 913487 w 1619058"/>
              <a:gd name="connsiteY11" fmla="*/ 743377 h 1566533"/>
              <a:gd name="connsiteX12" fmla="*/ 610708 w 1619058"/>
              <a:gd name="connsiteY12" fmla="*/ 0 h 1566533"/>
              <a:gd name="connsiteX13" fmla="*/ 1218265 w 1619058"/>
              <a:gd name="connsiteY13" fmla="*/ 223646 h 1566533"/>
              <a:gd name="connsiteX14" fmla="*/ 1220485 w 1619058"/>
              <a:gd name="connsiteY14" fmla="*/ 241580 h 1566533"/>
              <a:gd name="connsiteX15" fmla="*/ 1221417 w 1619058"/>
              <a:gd name="connsiteY15" fmla="*/ 241580 h 1566533"/>
              <a:gd name="connsiteX16" fmla="*/ 1221417 w 1619058"/>
              <a:gd name="connsiteY16" fmla="*/ 249116 h 1566533"/>
              <a:gd name="connsiteX17" fmla="*/ 1221417 w 1619058"/>
              <a:gd name="connsiteY17" fmla="*/ 618982 h 1566533"/>
              <a:gd name="connsiteX18" fmla="*/ 1221418 w 1619058"/>
              <a:gd name="connsiteY18" fmla="*/ 696170 h 1566533"/>
              <a:gd name="connsiteX19" fmla="*/ 908045 w 1619058"/>
              <a:gd name="connsiteY19" fmla="*/ 1009542 h 1566533"/>
              <a:gd name="connsiteX20" fmla="*/ 1221418 w 1619058"/>
              <a:gd name="connsiteY20" fmla="*/ 1322915 h 1566533"/>
              <a:gd name="connsiteX21" fmla="*/ 1221418 w 1619058"/>
              <a:gd name="connsiteY21" fmla="*/ 1324953 h 1566533"/>
              <a:gd name="connsiteX22" fmla="*/ 1220485 w 1619058"/>
              <a:gd name="connsiteY22" fmla="*/ 1324953 h 1566533"/>
              <a:gd name="connsiteX23" fmla="*/ 1218265 w 1619058"/>
              <a:gd name="connsiteY23" fmla="*/ 1342888 h 1566533"/>
              <a:gd name="connsiteX24" fmla="*/ 610709 w 1619058"/>
              <a:gd name="connsiteY24" fmla="*/ 1566533 h 1566533"/>
              <a:gd name="connsiteX25" fmla="*/ 3153 w 1619058"/>
              <a:gd name="connsiteY25" fmla="*/ 1342888 h 1566533"/>
              <a:gd name="connsiteX26" fmla="*/ 933 w 1619058"/>
              <a:gd name="connsiteY26" fmla="*/ 1324953 h 1566533"/>
              <a:gd name="connsiteX27" fmla="*/ 0 w 1619058"/>
              <a:gd name="connsiteY27" fmla="*/ 1324953 h 1566533"/>
              <a:gd name="connsiteX28" fmla="*/ 0 w 1619058"/>
              <a:gd name="connsiteY28" fmla="*/ 1317417 h 1566533"/>
              <a:gd name="connsiteX29" fmla="*/ 0 w 1619058"/>
              <a:gd name="connsiteY29" fmla="*/ 249119 h 1566533"/>
              <a:gd name="connsiteX30" fmla="*/ 0 w 1619058"/>
              <a:gd name="connsiteY30" fmla="*/ 249114 h 1566533"/>
              <a:gd name="connsiteX31" fmla="*/ 3153 w 1619058"/>
              <a:gd name="connsiteY31" fmla="*/ 223646 h 1566533"/>
              <a:gd name="connsiteX32" fmla="*/ 610708 w 1619058"/>
              <a:gd name="connsiteY32" fmla="*/ 0 h 156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058" h="1566533">
                <a:moveTo>
                  <a:pt x="1493936" y="618816"/>
                </a:moveTo>
                <a:lnTo>
                  <a:pt x="1619058" y="743938"/>
                </a:lnTo>
                <a:lnTo>
                  <a:pt x="1353453" y="1009542"/>
                </a:lnTo>
                <a:lnTo>
                  <a:pt x="1619058" y="1275147"/>
                </a:lnTo>
                <a:lnTo>
                  <a:pt x="1493936" y="1400268"/>
                </a:lnTo>
                <a:lnTo>
                  <a:pt x="1103210" y="1009542"/>
                </a:lnTo>
                <a:close/>
                <a:moveTo>
                  <a:pt x="522761" y="352651"/>
                </a:moveTo>
                <a:lnTo>
                  <a:pt x="397639" y="477773"/>
                </a:lnTo>
                <a:lnTo>
                  <a:pt x="663244" y="743377"/>
                </a:lnTo>
                <a:lnTo>
                  <a:pt x="397639" y="1008982"/>
                </a:lnTo>
                <a:lnTo>
                  <a:pt x="522761" y="1134103"/>
                </a:lnTo>
                <a:lnTo>
                  <a:pt x="913487" y="743377"/>
                </a:lnTo>
                <a:close/>
                <a:moveTo>
                  <a:pt x="610708" y="0"/>
                </a:moveTo>
                <a:cubicBezTo>
                  <a:pt x="926913" y="0"/>
                  <a:pt x="1186990" y="98028"/>
                  <a:pt x="1218265" y="223646"/>
                </a:cubicBezTo>
                <a:lnTo>
                  <a:pt x="1220485" y="241580"/>
                </a:lnTo>
                <a:lnTo>
                  <a:pt x="1221417" y="241580"/>
                </a:lnTo>
                <a:lnTo>
                  <a:pt x="1221417" y="249116"/>
                </a:lnTo>
                <a:cubicBezTo>
                  <a:pt x="1221417" y="316356"/>
                  <a:pt x="1221417" y="458357"/>
                  <a:pt x="1221417" y="618982"/>
                </a:cubicBezTo>
                <a:lnTo>
                  <a:pt x="1221418" y="696170"/>
                </a:lnTo>
                <a:lnTo>
                  <a:pt x="908045" y="1009542"/>
                </a:lnTo>
                <a:lnTo>
                  <a:pt x="1221418" y="1322915"/>
                </a:lnTo>
                <a:lnTo>
                  <a:pt x="1221418" y="1324953"/>
                </a:lnTo>
                <a:lnTo>
                  <a:pt x="1220485" y="1324953"/>
                </a:lnTo>
                <a:lnTo>
                  <a:pt x="1218265" y="1342888"/>
                </a:lnTo>
                <a:cubicBezTo>
                  <a:pt x="1186991" y="1468506"/>
                  <a:pt x="926914" y="1566533"/>
                  <a:pt x="610709" y="1566533"/>
                </a:cubicBezTo>
                <a:cubicBezTo>
                  <a:pt x="294504" y="1566533"/>
                  <a:pt x="34428" y="1468506"/>
                  <a:pt x="3153" y="1342888"/>
                </a:cubicBezTo>
                <a:lnTo>
                  <a:pt x="933" y="1324953"/>
                </a:lnTo>
                <a:lnTo>
                  <a:pt x="0" y="1324953"/>
                </a:lnTo>
                <a:lnTo>
                  <a:pt x="0" y="1317417"/>
                </a:lnTo>
                <a:lnTo>
                  <a:pt x="0" y="249119"/>
                </a:lnTo>
                <a:lnTo>
                  <a:pt x="0" y="249114"/>
                </a:lnTo>
                <a:lnTo>
                  <a:pt x="3153" y="223646"/>
                </a:lnTo>
                <a:cubicBezTo>
                  <a:pt x="34427" y="98028"/>
                  <a:pt x="294503" y="0"/>
                  <a:pt x="610708"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0" name="Freeform: Shape 139">
            <a:extLst>
              <a:ext uri="{FF2B5EF4-FFF2-40B4-BE49-F238E27FC236}">
                <a16:creationId xmlns:a16="http://schemas.microsoft.com/office/drawing/2014/main" id="{F40029B6-A062-48DF-AA55-F287162C011A}"/>
              </a:ext>
            </a:extLst>
          </p:cNvPr>
          <p:cNvSpPr/>
          <p:nvPr/>
        </p:nvSpPr>
        <p:spPr bwMode="auto">
          <a:xfrm flipH="1">
            <a:off x="10291640" y="3545127"/>
            <a:ext cx="452541" cy="59110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26607008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p:bldP spid="229" grpId="0"/>
      <p:bldP spid="232" grpId="0"/>
      <p:bldP spid="233" grpId="0"/>
      <p:bldP spid="234" grpId="0"/>
      <p:bldP spid="25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itle 1">
            <a:extLst>
              <a:ext uri="{FF2B5EF4-FFF2-40B4-BE49-F238E27FC236}">
                <a16:creationId xmlns:a16="http://schemas.microsoft.com/office/drawing/2014/main" id="{DC5A9938-83B8-7C4A-B93A-8937EA0A301F}"/>
              </a:ext>
            </a:extLst>
          </p:cNvPr>
          <p:cNvSpPr txBox="1">
            <a:spLocks/>
          </p:cNvSpPr>
          <p:nvPr/>
        </p:nvSpPr>
        <p:spPr>
          <a:xfrm>
            <a:off x="119920" y="89504"/>
            <a:ext cx="12072079" cy="754061"/>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137" b="0" kern="1200" cap="none" spc="-98" baseline="0">
                <a:ln w="3175">
                  <a:noFill/>
                </a:ln>
                <a:solidFill>
                  <a:srgbClr val="000000"/>
                </a:solidFill>
                <a:effectLst/>
                <a:latin typeface="+mj-lt"/>
                <a:ea typeface="+mn-ea"/>
                <a:cs typeface="Segoe UI" pitchFamily="34" charset="0"/>
              </a:defRPr>
            </a:lvl1pPr>
          </a:lstStyle>
          <a:p>
            <a:pPr lvl="0">
              <a:defRPr/>
            </a:pPr>
            <a:endParaRPr kumimoji="0" lang="en-US" sz="3137" b="0" i="0" u="none" strike="noStrike" kern="1200" cap="none" spc="-98" normalizeH="0" baseline="0" noProof="0" dirty="0">
              <a:ln w="3175">
                <a:noFill/>
              </a:ln>
              <a:solidFill>
                <a:srgbClr val="000000"/>
              </a:solidFill>
              <a:effectLst/>
              <a:uLnTx/>
              <a:uFillTx/>
              <a:latin typeface="Segoe UI Semibold"/>
              <a:ea typeface="+mn-ea"/>
              <a:cs typeface="Segoe UI" pitchFamily="34" charset="0"/>
            </a:endParaRPr>
          </a:p>
        </p:txBody>
      </p:sp>
      <p:sp>
        <p:nvSpPr>
          <p:cNvPr id="99" name="Text Placeholder 3">
            <a:extLst>
              <a:ext uri="{FF2B5EF4-FFF2-40B4-BE49-F238E27FC236}">
                <a16:creationId xmlns:a16="http://schemas.microsoft.com/office/drawing/2014/main" id="{6A090C94-DE1D-F242-B4E7-82C55249B1BA}"/>
              </a:ext>
            </a:extLst>
          </p:cNvPr>
          <p:cNvSpPr txBox="1">
            <a:spLocks/>
          </p:cNvSpPr>
          <p:nvPr/>
        </p:nvSpPr>
        <p:spPr>
          <a:xfrm>
            <a:off x="585217" y="1063153"/>
            <a:ext cx="11018514" cy="492443"/>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nSpc>
                <a:spcPct val="100000"/>
              </a:lnSpc>
              <a:defRPr/>
            </a:pPr>
            <a:r>
              <a:rPr lang="en-US" sz="1600" dirty="0">
                <a:solidFill>
                  <a:srgbClr val="0078D4"/>
                </a:solidFill>
                <a:latin typeface="Segoe UI Semibold"/>
              </a:rPr>
              <a:t>Upgrade &amp; modernize your SQL Server database on-premises, in the cloud and on the edge with Compatibility Certification that eliminates risks of application compatibility </a:t>
            </a:r>
          </a:p>
        </p:txBody>
      </p:sp>
      <p:sp>
        <p:nvSpPr>
          <p:cNvPr id="4" name="Title 3">
            <a:extLst>
              <a:ext uri="{FF2B5EF4-FFF2-40B4-BE49-F238E27FC236}">
                <a16:creationId xmlns:a16="http://schemas.microsoft.com/office/drawing/2014/main" id="{183FA4CE-D2C2-4669-9A58-D9F1AE43FF25}"/>
              </a:ext>
            </a:extLst>
          </p:cNvPr>
          <p:cNvSpPr>
            <a:spLocks noGrp="1"/>
          </p:cNvSpPr>
          <p:nvPr>
            <p:ph type="title"/>
          </p:nvPr>
        </p:nvSpPr>
        <p:spPr/>
        <p:txBody>
          <a:bodyPr/>
          <a:lstStyle/>
          <a:p>
            <a:r>
              <a:rPr lang="en-US" dirty="0"/>
              <a:t>Certify once with Compatibility Certification</a:t>
            </a:r>
          </a:p>
        </p:txBody>
      </p:sp>
      <p:grpSp>
        <p:nvGrpSpPr>
          <p:cNvPr id="55" name="Group 54">
            <a:extLst>
              <a:ext uri="{FF2B5EF4-FFF2-40B4-BE49-F238E27FC236}">
                <a16:creationId xmlns:a16="http://schemas.microsoft.com/office/drawing/2014/main" id="{70462CD4-0D57-4EAD-A803-260FA2A6E69C}"/>
              </a:ext>
            </a:extLst>
          </p:cNvPr>
          <p:cNvGrpSpPr/>
          <p:nvPr/>
        </p:nvGrpSpPr>
        <p:grpSpPr>
          <a:xfrm>
            <a:off x="1827339" y="3803290"/>
            <a:ext cx="2296249" cy="1723535"/>
            <a:chOff x="2019653" y="3935930"/>
            <a:chExt cx="2296249" cy="1994283"/>
          </a:xfrm>
        </p:grpSpPr>
        <p:cxnSp>
          <p:nvCxnSpPr>
            <p:cNvPr id="56" name="Elbow Connector 23">
              <a:extLst>
                <a:ext uri="{FF2B5EF4-FFF2-40B4-BE49-F238E27FC236}">
                  <a16:creationId xmlns:a16="http://schemas.microsoft.com/office/drawing/2014/main" id="{36D5E262-22E9-43D6-9712-B02BC5C9B1DC}"/>
                </a:ext>
              </a:extLst>
            </p:cNvPr>
            <p:cNvCxnSpPr>
              <a:cxnSpLocks/>
            </p:cNvCxnSpPr>
            <p:nvPr/>
          </p:nvCxnSpPr>
          <p:spPr>
            <a:xfrm rot="16200000" flipV="1">
              <a:off x="139829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67">
              <a:extLst>
                <a:ext uri="{FF2B5EF4-FFF2-40B4-BE49-F238E27FC236}">
                  <a16:creationId xmlns:a16="http://schemas.microsoft.com/office/drawing/2014/main" id="{36C2BFF5-FF09-421E-8275-4135E37B9780}"/>
                </a:ext>
              </a:extLst>
            </p:cNvPr>
            <p:cNvCxnSpPr>
              <a:cxnSpLocks/>
            </p:cNvCxnSpPr>
            <p:nvPr/>
          </p:nvCxnSpPr>
          <p:spPr>
            <a:xfrm rot="5400000" flipH="1" flipV="1">
              <a:off x="2942981"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75ABF525-570E-493E-87F4-C93F2ED6BCCE}"/>
              </a:ext>
            </a:extLst>
          </p:cNvPr>
          <p:cNvSpPr/>
          <p:nvPr/>
        </p:nvSpPr>
        <p:spPr bwMode="auto">
          <a:xfrm>
            <a:off x="6579061" y="4012139"/>
            <a:ext cx="1280455" cy="461651"/>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Reduce upgrade risks</a:t>
            </a:r>
          </a:p>
        </p:txBody>
      </p:sp>
      <p:sp>
        <p:nvSpPr>
          <p:cNvPr id="63" name="Rectangle 62">
            <a:extLst>
              <a:ext uri="{FF2B5EF4-FFF2-40B4-BE49-F238E27FC236}">
                <a16:creationId xmlns:a16="http://schemas.microsoft.com/office/drawing/2014/main" id="{2A8EDECE-F8F7-473A-8203-30719207A356}"/>
              </a:ext>
            </a:extLst>
          </p:cNvPr>
          <p:cNvSpPr/>
          <p:nvPr/>
        </p:nvSpPr>
        <p:spPr bwMode="auto">
          <a:xfrm>
            <a:off x="6579061" y="3003169"/>
            <a:ext cx="1365799"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Unified application certification</a:t>
            </a:r>
          </a:p>
        </p:txBody>
      </p:sp>
      <p:sp>
        <p:nvSpPr>
          <p:cNvPr id="64" name="Rectangle 63">
            <a:extLst>
              <a:ext uri="{FF2B5EF4-FFF2-40B4-BE49-F238E27FC236}">
                <a16:creationId xmlns:a16="http://schemas.microsoft.com/office/drawing/2014/main" id="{156E7F3C-4C9B-4304-AA3D-87F47FFF3937}"/>
              </a:ext>
            </a:extLst>
          </p:cNvPr>
          <p:cNvSpPr/>
          <p:nvPr/>
        </p:nvSpPr>
        <p:spPr bwMode="auto">
          <a:xfrm>
            <a:off x="6579061" y="5122623"/>
            <a:ext cx="1394492"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Upgrade to latest SQL Database Engine version</a:t>
            </a:r>
          </a:p>
        </p:txBody>
      </p:sp>
      <p:sp>
        <p:nvSpPr>
          <p:cNvPr id="65" name="TextBox 64">
            <a:extLst>
              <a:ext uri="{FF2B5EF4-FFF2-40B4-BE49-F238E27FC236}">
                <a16:creationId xmlns:a16="http://schemas.microsoft.com/office/drawing/2014/main" id="{9DB9B14C-F5CA-45A3-AD55-F420A529704D}"/>
              </a:ext>
            </a:extLst>
          </p:cNvPr>
          <p:cNvSpPr txBox="1"/>
          <p:nvPr/>
        </p:nvSpPr>
        <p:spPr>
          <a:xfrm>
            <a:off x="8072943" y="5122623"/>
            <a:ext cx="2841800" cy="613039"/>
          </a:xfrm>
          <a:prstGeom prst="rect">
            <a:avLst/>
          </a:prstGeom>
          <a:noFill/>
        </p:spPr>
        <p:txBody>
          <a:bodyPr wrap="square" lIns="91427" tIns="45713" rIns="91427" bIns="45713" rtlCol="0" anchor="t">
            <a:spAutoFit/>
          </a:bodyPr>
          <a:lstStyle/>
          <a:p>
            <a:pPr marL="0" marR="0" lvl="0" indent="0" algn="l" defTabSz="930789" rtl="0" eaLnBrk="1" fontAlgn="auto" latinLnBrk="0" hangingPunct="1">
              <a:spcBef>
                <a:spcPts val="0"/>
              </a:spcBef>
              <a:spcAft>
                <a:spcPts val="600"/>
              </a:spcAft>
              <a:buClrTx/>
              <a:buSzTx/>
              <a:buFontTx/>
              <a:buNone/>
              <a:tabLst/>
              <a:defRPr/>
            </a:pPr>
            <a:r>
              <a:rPr lang="en-US" sz="1100" dirty="0"/>
              <a:t>Upgrade your SQL Server Database Engine or move instances to the cloud with no code changes</a:t>
            </a:r>
          </a:p>
        </p:txBody>
      </p:sp>
      <p:sp>
        <p:nvSpPr>
          <p:cNvPr id="66" name="TextBox 65">
            <a:extLst>
              <a:ext uri="{FF2B5EF4-FFF2-40B4-BE49-F238E27FC236}">
                <a16:creationId xmlns:a16="http://schemas.microsoft.com/office/drawing/2014/main" id="{CADF3E36-BE69-4240-B5C7-24E7CE8230EC}"/>
              </a:ext>
            </a:extLst>
          </p:cNvPr>
          <p:cNvSpPr txBox="1"/>
          <p:nvPr/>
        </p:nvSpPr>
        <p:spPr>
          <a:xfrm>
            <a:off x="8072943" y="2998195"/>
            <a:ext cx="2912326" cy="790780"/>
          </a:xfrm>
          <a:prstGeom prst="rect">
            <a:avLst/>
          </a:prstGeom>
          <a:noFill/>
        </p:spPr>
        <p:txBody>
          <a:bodyPr wrap="square" lIns="91427" tIns="45713" rIns="91427" bIns="45713" rtlCol="0" anchor="t">
            <a:spAutoFit/>
          </a:bodyPr>
          <a:lstStyle/>
          <a:p>
            <a:pPr marL="0" marR="0" lvl="0" indent="0" algn="l" defTabSz="930789" rtl="0" eaLnBrk="1" fontAlgn="auto" latinLnBrk="0" hangingPunct="1">
              <a:spcBef>
                <a:spcPts val="0"/>
              </a:spcBef>
              <a:spcAft>
                <a:spcPts val="600"/>
              </a:spcAft>
              <a:buClrTx/>
              <a:buSzTx/>
              <a:buFontTx/>
              <a:buNone/>
              <a:tabLst/>
              <a:defRPr/>
            </a:pPr>
            <a:r>
              <a:rPr lang="en-US" sz="1100" dirty="0"/>
              <a:t>Applications tested and certified on a given SQL Server version are also implicitly tested and certified on that SQL Server version native database compatibility level </a:t>
            </a:r>
          </a:p>
        </p:txBody>
      </p:sp>
      <p:sp>
        <p:nvSpPr>
          <p:cNvPr id="70" name="TextBox 69">
            <a:extLst>
              <a:ext uri="{FF2B5EF4-FFF2-40B4-BE49-F238E27FC236}">
                <a16:creationId xmlns:a16="http://schemas.microsoft.com/office/drawing/2014/main" id="{838067D4-3B96-49FF-9FEF-4D30BBB4EEE3}"/>
              </a:ext>
            </a:extLst>
          </p:cNvPr>
          <p:cNvSpPr txBox="1"/>
          <p:nvPr/>
        </p:nvSpPr>
        <p:spPr>
          <a:xfrm>
            <a:off x="8072943" y="4009113"/>
            <a:ext cx="2632926" cy="846371"/>
          </a:xfrm>
          <a:prstGeom prst="rect">
            <a:avLst/>
          </a:prstGeom>
          <a:noFill/>
        </p:spPr>
        <p:txBody>
          <a:bodyPr wrap="square" lIns="91427" tIns="45713" rIns="91427" bIns="45713" rtlCol="0" anchor="t">
            <a:spAutoFit/>
          </a:bodyPr>
          <a:lstStyle/>
          <a:p>
            <a:pPr marL="0" marR="0" lvl="0" indent="0" algn="l" defTabSz="930789" rtl="0" eaLnBrk="1" fontAlgn="auto" latinLnBrk="0" hangingPunct="1">
              <a:spcBef>
                <a:spcPts val="0"/>
              </a:spcBef>
              <a:spcAft>
                <a:spcPts val="600"/>
              </a:spcAft>
              <a:buClrTx/>
              <a:buSzTx/>
              <a:buFontTx/>
              <a:buNone/>
              <a:tabLst/>
              <a:defRPr/>
            </a:pPr>
            <a:r>
              <a:rPr lang="en-US" sz="1100" dirty="0"/>
              <a:t>Separate application and platform layer upgrade cycles for less disruption</a:t>
            </a:r>
          </a:p>
          <a:p>
            <a:pPr marL="0" marR="0" lvl="0" indent="0" algn="l" defTabSz="930789" rtl="0" eaLnBrk="1" fontAlgn="auto" latinLnBrk="0" hangingPunct="1">
              <a:spcBef>
                <a:spcPts val="0"/>
              </a:spcBef>
              <a:spcAft>
                <a:spcPts val="600"/>
              </a:spcAft>
              <a:buClrTx/>
              <a:buSzTx/>
              <a:buFontTx/>
              <a:buNone/>
              <a:tabLst/>
              <a:defRPr/>
            </a:pPr>
            <a:r>
              <a:rPr lang="en-US" sz="1100" dirty="0"/>
              <a:t>Microsoft fully supports Compatibility Certification</a:t>
            </a:r>
          </a:p>
        </p:txBody>
      </p:sp>
      <p:sp>
        <p:nvSpPr>
          <p:cNvPr id="71" name="Rectangle 70">
            <a:extLst>
              <a:ext uri="{FF2B5EF4-FFF2-40B4-BE49-F238E27FC236}">
                <a16:creationId xmlns:a16="http://schemas.microsoft.com/office/drawing/2014/main" id="{EA21F8FE-FCB1-4243-ABF4-11F89F44FC95}"/>
              </a:ext>
            </a:extLst>
          </p:cNvPr>
          <p:cNvSpPr/>
          <p:nvPr/>
        </p:nvSpPr>
        <p:spPr bwMode="auto">
          <a:xfrm>
            <a:off x="6409255" y="2138403"/>
            <a:ext cx="4165698" cy="276985"/>
          </a:xfrm>
          <a:prstGeom prst="rect">
            <a:avLst/>
          </a:prstGeom>
          <a:noFill/>
        </p:spPr>
        <p:txBody>
          <a:bodyPr wrap="square" lIns="91440" tIns="45720" rIns="91440" bIns="45720" rtlCol="0">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Compatibility Certification benefits</a:t>
            </a:r>
          </a:p>
        </p:txBody>
      </p:sp>
      <p:sp>
        <p:nvSpPr>
          <p:cNvPr id="72" name="TextBox 71">
            <a:extLst>
              <a:ext uri="{FF2B5EF4-FFF2-40B4-BE49-F238E27FC236}">
                <a16:creationId xmlns:a16="http://schemas.microsoft.com/office/drawing/2014/main" id="{0DD3DB33-AE29-40A2-AA0E-CB3A1A8E0E49}"/>
              </a:ext>
            </a:extLst>
          </p:cNvPr>
          <p:cNvSpPr txBox="1"/>
          <p:nvPr/>
        </p:nvSpPr>
        <p:spPr>
          <a:xfrm>
            <a:off x="1025794" y="2138403"/>
            <a:ext cx="3884819" cy="461665"/>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Upgrade to the latest </a:t>
            </a:r>
            <a:r>
              <a:rPr kumimoji="0" lang="en-US" sz="1200" b="1" i="0" u="none" strike="noStrike" kern="0" cap="none" spc="0" normalizeH="0" baseline="0" noProof="0" dirty="0">
                <a:ln>
                  <a:noFill/>
                </a:ln>
                <a:solidFill>
                  <a:prstClr val="black"/>
                </a:solidFill>
                <a:effectLst/>
                <a:uLnTx/>
                <a:uFillTx/>
                <a:latin typeface="Segoe UI Semibold"/>
                <a:ea typeface="Segoe UI Semilight" charset="0"/>
                <a:cs typeface="Segoe UI Semibold" panose="020B0502040204020203" pitchFamily="34" charset="0"/>
              </a:rPr>
              <a:t>SQL Server Database Engine without changing your critical applications</a:t>
            </a:r>
            <a:endParaRPr kumimoji="0" lang="en-US" sz="1200" b="1"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endParaRPr>
          </a:p>
        </p:txBody>
      </p:sp>
      <p:sp useBgFill="1">
        <p:nvSpPr>
          <p:cNvPr id="73" name="Rectangle 72">
            <a:extLst>
              <a:ext uri="{FF2B5EF4-FFF2-40B4-BE49-F238E27FC236}">
                <a16:creationId xmlns:a16="http://schemas.microsoft.com/office/drawing/2014/main" id="{404B7CE1-F56B-4FBD-B679-57895DFB6084}"/>
              </a:ext>
            </a:extLst>
          </p:cNvPr>
          <p:cNvSpPr/>
          <p:nvPr/>
        </p:nvSpPr>
        <p:spPr bwMode="auto">
          <a:xfrm>
            <a:off x="1525350"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88">
            <a:extLst>
              <a:ext uri="{FF2B5EF4-FFF2-40B4-BE49-F238E27FC236}">
                <a16:creationId xmlns:a16="http://schemas.microsoft.com/office/drawing/2014/main" id="{6E09C316-9A11-42E3-9C12-F8B6DF3E0B64}"/>
              </a:ext>
            </a:extLst>
          </p:cNvPr>
          <p:cNvSpPr/>
          <p:nvPr/>
        </p:nvSpPr>
        <p:spPr bwMode="auto">
          <a:xfrm>
            <a:off x="2735358" y="5345947"/>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5" name="Freeform 188">
            <a:extLst>
              <a:ext uri="{FF2B5EF4-FFF2-40B4-BE49-F238E27FC236}">
                <a16:creationId xmlns:a16="http://schemas.microsoft.com/office/drawing/2014/main" id="{1720D7F1-2321-4283-93AD-793A90DF8953}"/>
              </a:ext>
            </a:extLst>
          </p:cNvPr>
          <p:cNvSpPr/>
          <p:nvPr/>
        </p:nvSpPr>
        <p:spPr bwMode="auto">
          <a:xfrm>
            <a:off x="3846211" y="2998195"/>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p>
        </p:txBody>
      </p:sp>
      <p:sp useBgFill="1">
        <p:nvSpPr>
          <p:cNvPr id="76" name="Rectangle 75">
            <a:extLst>
              <a:ext uri="{FF2B5EF4-FFF2-40B4-BE49-F238E27FC236}">
                <a16:creationId xmlns:a16="http://schemas.microsoft.com/office/drawing/2014/main" id="{D42285B5-349A-40FF-83CF-95126BD15874}"/>
              </a:ext>
            </a:extLst>
          </p:cNvPr>
          <p:cNvSpPr/>
          <p:nvPr/>
        </p:nvSpPr>
        <p:spPr bwMode="auto">
          <a:xfrm>
            <a:off x="3838587" y="4326758"/>
            <a:ext cx="530042" cy="421113"/>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F395D6C5-CAEF-40C1-9BC1-4A108FDA2742}"/>
              </a:ext>
            </a:extLst>
          </p:cNvPr>
          <p:cNvSpPr txBox="1"/>
          <p:nvPr/>
        </p:nvSpPr>
        <p:spPr>
          <a:xfrm>
            <a:off x="2199600" y="4235693"/>
            <a:ext cx="1639032" cy="60324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Frictionless migration </a:t>
            </a:r>
            <a:b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with </a:t>
            </a:r>
            <a:r>
              <a:rPr kumimoji="0" lang="en-US" sz="1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no code changes</a:t>
            </a:r>
          </a:p>
        </p:txBody>
      </p:sp>
      <p:grpSp>
        <p:nvGrpSpPr>
          <p:cNvPr id="79" name="Group 18">
            <a:extLst>
              <a:ext uri="{FF2B5EF4-FFF2-40B4-BE49-F238E27FC236}">
                <a16:creationId xmlns:a16="http://schemas.microsoft.com/office/drawing/2014/main" id="{48125AE8-099F-4EBA-9FCD-E054FB0AD2B2}"/>
              </a:ext>
            </a:extLst>
          </p:cNvPr>
          <p:cNvGrpSpPr>
            <a:grpSpLocks noChangeAspect="1"/>
          </p:cNvGrpSpPr>
          <p:nvPr/>
        </p:nvGrpSpPr>
        <p:grpSpPr bwMode="auto">
          <a:xfrm>
            <a:off x="1571191" y="4427777"/>
            <a:ext cx="495306" cy="219075"/>
            <a:chOff x="2204" y="1874"/>
            <a:chExt cx="312" cy="138"/>
          </a:xfrm>
        </p:grpSpPr>
        <p:sp>
          <p:nvSpPr>
            <p:cNvPr id="80" name="Freeform 19">
              <a:extLst>
                <a:ext uri="{FF2B5EF4-FFF2-40B4-BE49-F238E27FC236}">
                  <a16:creationId xmlns:a16="http://schemas.microsoft.com/office/drawing/2014/main" id="{46F06DD4-A0BF-4CEE-895D-42CB851F336A}"/>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20">
              <a:extLst>
                <a:ext uri="{FF2B5EF4-FFF2-40B4-BE49-F238E27FC236}">
                  <a16:creationId xmlns:a16="http://schemas.microsoft.com/office/drawing/2014/main" id="{CB12E4D2-7E09-4FD3-9BFE-BD59C99A4718}"/>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21">
              <a:extLst>
                <a:ext uri="{FF2B5EF4-FFF2-40B4-BE49-F238E27FC236}">
                  <a16:creationId xmlns:a16="http://schemas.microsoft.com/office/drawing/2014/main" id="{CFF2A92E-F8F4-40D8-86F5-F7508B53048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22">
              <a:extLst>
                <a:ext uri="{FF2B5EF4-FFF2-40B4-BE49-F238E27FC236}">
                  <a16:creationId xmlns:a16="http://schemas.microsoft.com/office/drawing/2014/main" id="{4805C422-85D9-45D2-BC50-7FAF1EE2F03F}"/>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23">
              <a:extLst>
                <a:ext uri="{FF2B5EF4-FFF2-40B4-BE49-F238E27FC236}">
                  <a16:creationId xmlns:a16="http://schemas.microsoft.com/office/drawing/2014/main" id="{CA3323CD-F352-4B8A-A6D3-7CD6F1809D1C}"/>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Oval 24">
              <a:extLst>
                <a:ext uri="{FF2B5EF4-FFF2-40B4-BE49-F238E27FC236}">
                  <a16:creationId xmlns:a16="http://schemas.microsoft.com/office/drawing/2014/main" id="{9EF2CDA8-AE4C-495F-AAAF-BBBC466E1AFC}"/>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25">
              <a:extLst>
                <a:ext uri="{FF2B5EF4-FFF2-40B4-BE49-F238E27FC236}">
                  <a16:creationId xmlns:a16="http://schemas.microsoft.com/office/drawing/2014/main" id="{662D51BE-2ED8-4EA3-85F4-21E0E9D22554}"/>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06" name="Group 18">
            <a:extLst>
              <a:ext uri="{FF2B5EF4-FFF2-40B4-BE49-F238E27FC236}">
                <a16:creationId xmlns:a16="http://schemas.microsoft.com/office/drawing/2014/main" id="{4915123F-F16F-499D-8A99-1558A2C30CBF}"/>
              </a:ext>
            </a:extLst>
          </p:cNvPr>
          <p:cNvGrpSpPr>
            <a:grpSpLocks noChangeAspect="1"/>
          </p:cNvGrpSpPr>
          <p:nvPr/>
        </p:nvGrpSpPr>
        <p:grpSpPr bwMode="auto">
          <a:xfrm>
            <a:off x="3871813" y="4427777"/>
            <a:ext cx="495306" cy="219075"/>
            <a:chOff x="2204" y="1874"/>
            <a:chExt cx="312" cy="138"/>
          </a:xfrm>
        </p:grpSpPr>
        <p:sp>
          <p:nvSpPr>
            <p:cNvPr id="107" name="Freeform 19">
              <a:extLst>
                <a:ext uri="{FF2B5EF4-FFF2-40B4-BE49-F238E27FC236}">
                  <a16:creationId xmlns:a16="http://schemas.microsoft.com/office/drawing/2014/main" id="{542D451E-E83C-4BA7-A57B-EB03966F2A1D}"/>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Freeform 20">
              <a:extLst>
                <a:ext uri="{FF2B5EF4-FFF2-40B4-BE49-F238E27FC236}">
                  <a16:creationId xmlns:a16="http://schemas.microsoft.com/office/drawing/2014/main" id="{9FEF3D37-D12B-41F2-B044-916542570E96}"/>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Freeform 21">
              <a:extLst>
                <a:ext uri="{FF2B5EF4-FFF2-40B4-BE49-F238E27FC236}">
                  <a16:creationId xmlns:a16="http://schemas.microsoft.com/office/drawing/2014/main" id="{387C0656-32CC-402D-8985-CFFB74660BAA}"/>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Freeform 22">
              <a:extLst>
                <a:ext uri="{FF2B5EF4-FFF2-40B4-BE49-F238E27FC236}">
                  <a16:creationId xmlns:a16="http://schemas.microsoft.com/office/drawing/2014/main" id="{B1D8B7FB-E678-458D-B9C3-73F9CDD2DC34}"/>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Oval 23">
              <a:extLst>
                <a:ext uri="{FF2B5EF4-FFF2-40B4-BE49-F238E27FC236}">
                  <a16:creationId xmlns:a16="http://schemas.microsoft.com/office/drawing/2014/main" id="{8F8A0BC6-395D-4678-A8D9-EC85BDBAC13F}"/>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Oval 24">
              <a:extLst>
                <a:ext uri="{FF2B5EF4-FFF2-40B4-BE49-F238E27FC236}">
                  <a16:creationId xmlns:a16="http://schemas.microsoft.com/office/drawing/2014/main" id="{85FF8715-5014-4216-B24D-51BD077217CD}"/>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25">
              <a:extLst>
                <a:ext uri="{FF2B5EF4-FFF2-40B4-BE49-F238E27FC236}">
                  <a16:creationId xmlns:a16="http://schemas.microsoft.com/office/drawing/2014/main" id="{E6C90F25-F902-4E96-B16D-611E0DC2510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4" name="Group 46">
            <a:extLst>
              <a:ext uri="{FF2B5EF4-FFF2-40B4-BE49-F238E27FC236}">
                <a16:creationId xmlns:a16="http://schemas.microsoft.com/office/drawing/2014/main" id="{70B3F8DE-44FA-441F-8D72-A702AE511EBD}"/>
              </a:ext>
            </a:extLst>
          </p:cNvPr>
          <p:cNvGrpSpPr>
            <a:grpSpLocks noChangeAspect="1"/>
          </p:cNvGrpSpPr>
          <p:nvPr/>
        </p:nvGrpSpPr>
        <p:grpSpPr bwMode="auto">
          <a:xfrm>
            <a:off x="6101697" y="4116460"/>
            <a:ext cx="296635" cy="296635"/>
            <a:chOff x="2812" y="999"/>
            <a:chExt cx="312" cy="312"/>
          </a:xfrm>
        </p:grpSpPr>
        <p:sp>
          <p:nvSpPr>
            <p:cNvPr id="115" name="Freeform 47">
              <a:extLst>
                <a:ext uri="{FF2B5EF4-FFF2-40B4-BE49-F238E27FC236}">
                  <a16:creationId xmlns:a16="http://schemas.microsoft.com/office/drawing/2014/main" id="{630FF522-E12B-4293-907C-96252B04365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Freeform 48">
              <a:extLst>
                <a:ext uri="{FF2B5EF4-FFF2-40B4-BE49-F238E27FC236}">
                  <a16:creationId xmlns:a16="http://schemas.microsoft.com/office/drawing/2014/main" id="{220EFF9F-8158-40D8-A23D-952F2EC8E9AF}"/>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Freeform 49">
              <a:extLst>
                <a:ext uri="{FF2B5EF4-FFF2-40B4-BE49-F238E27FC236}">
                  <a16:creationId xmlns:a16="http://schemas.microsoft.com/office/drawing/2014/main" id="{B7B06991-C565-4D3B-8DE2-8B2D59A343F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18" name="Group 60">
            <a:extLst>
              <a:ext uri="{FF2B5EF4-FFF2-40B4-BE49-F238E27FC236}">
                <a16:creationId xmlns:a16="http://schemas.microsoft.com/office/drawing/2014/main" id="{B701B4A0-104C-4486-9055-5C2DCE6A2741}"/>
              </a:ext>
            </a:extLst>
          </p:cNvPr>
          <p:cNvGrpSpPr>
            <a:grpSpLocks noChangeAspect="1"/>
          </p:cNvGrpSpPr>
          <p:nvPr/>
        </p:nvGrpSpPr>
        <p:grpSpPr bwMode="auto">
          <a:xfrm>
            <a:off x="6108727" y="3144061"/>
            <a:ext cx="282575" cy="403225"/>
            <a:chOff x="4184" y="801"/>
            <a:chExt cx="178" cy="254"/>
          </a:xfrm>
        </p:grpSpPr>
        <p:sp>
          <p:nvSpPr>
            <p:cNvPr id="119" name="Freeform 61">
              <a:extLst>
                <a:ext uri="{FF2B5EF4-FFF2-40B4-BE49-F238E27FC236}">
                  <a16:creationId xmlns:a16="http://schemas.microsoft.com/office/drawing/2014/main" id="{D6959DD9-6998-4410-BD62-21C9C7581876}"/>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Freeform 62">
              <a:extLst>
                <a:ext uri="{FF2B5EF4-FFF2-40B4-BE49-F238E27FC236}">
                  <a16:creationId xmlns:a16="http://schemas.microsoft.com/office/drawing/2014/main" id="{9E24A7E4-04B8-42EE-8840-B2971EE0B798}"/>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63">
              <a:extLst>
                <a:ext uri="{FF2B5EF4-FFF2-40B4-BE49-F238E27FC236}">
                  <a16:creationId xmlns:a16="http://schemas.microsoft.com/office/drawing/2014/main" id="{8E51C05C-F3C7-41C1-BF75-6B769BC906EC}"/>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A3A8B8F3-36B6-4459-96DC-7CCD7F28513E}"/>
              </a:ext>
            </a:extLst>
          </p:cNvPr>
          <p:cNvGrpSpPr/>
          <p:nvPr/>
        </p:nvGrpSpPr>
        <p:grpSpPr>
          <a:xfrm>
            <a:off x="6090774" y="5288647"/>
            <a:ext cx="318481" cy="324203"/>
            <a:chOff x="5951363" y="5089577"/>
            <a:chExt cx="495300" cy="504199"/>
          </a:xfrm>
        </p:grpSpPr>
        <p:sp>
          <p:nvSpPr>
            <p:cNvPr id="123" name="Rectangle 148">
              <a:extLst>
                <a:ext uri="{FF2B5EF4-FFF2-40B4-BE49-F238E27FC236}">
                  <a16:creationId xmlns:a16="http://schemas.microsoft.com/office/drawing/2014/main" id="{301F6026-96C7-4059-B541-B28F286690E3}"/>
                </a:ext>
              </a:extLst>
            </p:cNvPr>
            <p:cNvSpPr>
              <a:spLocks noChangeArrowheads="1"/>
            </p:cNvSpPr>
            <p:nvPr/>
          </p:nvSpPr>
          <p:spPr bwMode="auto">
            <a:xfrm>
              <a:off x="5951363" y="5547738"/>
              <a:ext cx="4953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24" name="Group 123">
              <a:extLst>
                <a:ext uri="{FF2B5EF4-FFF2-40B4-BE49-F238E27FC236}">
                  <a16:creationId xmlns:a16="http://schemas.microsoft.com/office/drawing/2014/main" id="{095E9ADC-0AB8-4CFB-B92F-4296DBDA10A9}"/>
                </a:ext>
              </a:extLst>
            </p:cNvPr>
            <p:cNvGrpSpPr/>
            <p:nvPr/>
          </p:nvGrpSpPr>
          <p:grpSpPr>
            <a:xfrm rot="10800000">
              <a:off x="6091857" y="5089577"/>
              <a:ext cx="215901" cy="403226"/>
              <a:chOff x="6091857" y="5089577"/>
              <a:chExt cx="215901" cy="403226"/>
            </a:xfrm>
          </p:grpSpPr>
          <p:sp>
            <p:nvSpPr>
              <p:cNvPr id="125" name="Rectangle 149">
                <a:extLst>
                  <a:ext uri="{FF2B5EF4-FFF2-40B4-BE49-F238E27FC236}">
                    <a16:creationId xmlns:a16="http://schemas.microsoft.com/office/drawing/2014/main" id="{D67EABD0-A1B7-47FF-8D49-902C3E70CB6F}"/>
                  </a:ext>
                </a:extLst>
              </p:cNvPr>
              <p:cNvSpPr>
                <a:spLocks noChangeArrowheads="1"/>
              </p:cNvSpPr>
              <p:nvPr/>
            </p:nvSpPr>
            <p:spPr bwMode="auto">
              <a:xfrm>
                <a:off x="6177582" y="5089577"/>
                <a:ext cx="46038" cy="339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6" name="Freeform 150">
                <a:extLst>
                  <a:ext uri="{FF2B5EF4-FFF2-40B4-BE49-F238E27FC236}">
                    <a16:creationId xmlns:a16="http://schemas.microsoft.com/office/drawing/2014/main" id="{38A1DFDD-DC09-47ED-A19C-D8DF20DC2FE9}"/>
                  </a:ext>
                </a:extLst>
              </p:cNvPr>
              <p:cNvSpPr>
                <a:spLocks/>
              </p:cNvSpPr>
              <p:nvPr/>
            </p:nvSpPr>
            <p:spPr bwMode="auto">
              <a:xfrm>
                <a:off x="6091857" y="5351515"/>
                <a:ext cx="141288" cy="141288"/>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7" name="Freeform 151">
                <a:extLst>
                  <a:ext uri="{FF2B5EF4-FFF2-40B4-BE49-F238E27FC236}">
                    <a16:creationId xmlns:a16="http://schemas.microsoft.com/office/drawing/2014/main" id="{453F6E3D-EBE9-482C-B7E5-61C135C31F4F}"/>
                  </a:ext>
                </a:extLst>
              </p:cNvPr>
              <p:cNvSpPr>
                <a:spLocks/>
              </p:cNvSpPr>
              <p:nvPr/>
            </p:nvSpPr>
            <p:spPr bwMode="auto">
              <a:xfrm>
                <a:off x="6166470" y="5351515"/>
                <a:ext cx="141288" cy="141288"/>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grpSp>
        <p:nvGrpSpPr>
          <p:cNvPr id="128" name="Group 127">
            <a:extLst>
              <a:ext uri="{FF2B5EF4-FFF2-40B4-BE49-F238E27FC236}">
                <a16:creationId xmlns:a16="http://schemas.microsoft.com/office/drawing/2014/main" id="{A12481C7-7FCF-43F3-A3D4-E3E84B5242C8}"/>
              </a:ext>
            </a:extLst>
          </p:cNvPr>
          <p:cNvGrpSpPr/>
          <p:nvPr/>
        </p:nvGrpSpPr>
        <p:grpSpPr>
          <a:xfrm>
            <a:off x="1497766" y="3032173"/>
            <a:ext cx="689781" cy="676759"/>
            <a:chOff x="6661621" y="4880101"/>
            <a:chExt cx="787880" cy="773006"/>
          </a:xfrm>
          <a:solidFill>
            <a:schemeClr val="accent1"/>
          </a:solidFill>
        </p:grpSpPr>
        <p:sp>
          <p:nvSpPr>
            <p:cNvPr id="129" name="Freeform: Shape 128">
              <a:extLst>
                <a:ext uri="{FF2B5EF4-FFF2-40B4-BE49-F238E27FC236}">
                  <a16:creationId xmlns:a16="http://schemas.microsoft.com/office/drawing/2014/main" id="{43C5FC5E-A2E9-4343-8377-67625E03099D}"/>
                </a:ext>
              </a:extLst>
            </p:cNvPr>
            <p:cNvSpPr/>
            <p:nvPr/>
          </p:nvSpPr>
          <p:spPr bwMode="auto">
            <a:xfrm flipH="1">
              <a:off x="6661621" y="4880101"/>
              <a:ext cx="489702" cy="63964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130" name="Freeform 146">
              <a:extLst>
                <a:ext uri="{FF2B5EF4-FFF2-40B4-BE49-F238E27FC236}">
                  <a16:creationId xmlns:a16="http://schemas.microsoft.com/office/drawing/2014/main" id="{8FCA2393-2F4A-4F56-B4E1-821539D37BF4}"/>
                </a:ext>
              </a:extLst>
            </p:cNvPr>
            <p:cNvSpPr>
              <a:spLocks noChangeAspect="1"/>
            </p:cNvSpPr>
            <p:nvPr/>
          </p:nvSpPr>
          <p:spPr bwMode="auto">
            <a:xfrm>
              <a:off x="6896957" y="5303176"/>
              <a:ext cx="552544" cy="3499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258680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animEffect transition="in" filter="fade">
                                      <p:cBhvr>
                                        <p:cTn id="13" dur="500"/>
                                        <p:tgtEl>
                                          <p:spTgt spid="75"/>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par>
                                <p:cTn id="34" presetID="10" presetClass="entr" presetSubtype="0" fill="hold"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fade">
                                      <p:cBhvr>
                                        <p:cTn id="36" dur="500"/>
                                        <p:tgtEl>
                                          <p:spTgt spid="1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500"/>
                                        <p:tgtEl>
                                          <p:spTgt spid="6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par>
                                <p:cTn id="45" presetID="10" presetClass="entr" presetSubtype="0" fill="hold" nodeType="with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fade">
                                      <p:cBhvr>
                                        <p:cTn id="47" dur="500"/>
                                        <p:tgtEl>
                                          <p:spTgt spid="1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fade">
                                      <p:cBhvr>
                                        <p:cTn id="52" dur="500"/>
                                        <p:tgtEl>
                                          <p:spTgt spid="6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nodeType="withEffect">
                                  <p:stCondLst>
                                    <p:cond delay="0"/>
                                  </p:stCondLst>
                                  <p:childTnLst>
                                    <p:set>
                                      <p:cBhvr>
                                        <p:cTn id="57" dur="1" fill="hold">
                                          <p:stCondLst>
                                            <p:cond delay="0"/>
                                          </p:stCondLst>
                                        </p:cTn>
                                        <p:tgtEl>
                                          <p:spTgt spid="122"/>
                                        </p:tgtEl>
                                        <p:attrNameLst>
                                          <p:attrName>style.visibility</p:attrName>
                                        </p:attrNameLst>
                                      </p:cBhvr>
                                      <p:to>
                                        <p:strVal val="visible"/>
                                      </p:to>
                                    </p:set>
                                    <p:animEffect transition="in" filter="fade">
                                      <p:cBhvr>
                                        <p:cTn id="58"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5" grpId="0"/>
      <p:bldP spid="66" grpId="0"/>
      <p:bldP spid="70" grpId="0"/>
      <p:bldP spid="71" grpId="0"/>
      <p:bldP spid="72" grpId="0"/>
      <p:bldP spid="73" grpId="0" animBg="1"/>
      <p:bldP spid="74" grpId="0" animBg="1"/>
      <p:bldP spid="75" grpId="0" animBg="1"/>
      <p:bldP spid="76" grpId="0" animBg="1"/>
      <p:bldP spid="7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B554-F404-4747-B0D6-44176C3E6853}"/>
              </a:ext>
            </a:extLst>
          </p:cNvPr>
          <p:cNvSpPr>
            <a:spLocks noGrp="1"/>
          </p:cNvSpPr>
          <p:nvPr>
            <p:ph type="title"/>
          </p:nvPr>
        </p:nvSpPr>
        <p:spPr/>
        <p:txBody>
          <a:bodyPr/>
          <a:lstStyle/>
          <a:p>
            <a:r>
              <a:rPr lang="en-US" dirty="0"/>
              <a:t>SQL Server 2019 Editions</a:t>
            </a:r>
          </a:p>
        </p:txBody>
      </p:sp>
      <p:sp>
        <p:nvSpPr>
          <p:cNvPr id="6" name="Rectangle 5">
            <a:extLst>
              <a:ext uri="{FF2B5EF4-FFF2-40B4-BE49-F238E27FC236}">
                <a16:creationId xmlns:a16="http://schemas.microsoft.com/office/drawing/2014/main" id="{329AEF3C-938D-4A4A-BC24-0744E5C179AE}"/>
              </a:ext>
            </a:extLst>
          </p:cNvPr>
          <p:cNvSpPr/>
          <p:nvPr/>
        </p:nvSpPr>
        <p:spPr bwMode="auto">
          <a:xfrm>
            <a:off x="1115324" y="5932825"/>
            <a:ext cx="10111476" cy="6108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34FB780-2EA0-4D8E-A90E-2E2A8240D23D}"/>
              </a:ext>
            </a:extLst>
          </p:cNvPr>
          <p:cNvSpPr txBox="1"/>
          <p:nvPr/>
        </p:nvSpPr>
        <p:spPr>
          <a:xfrm>
            <a:off x="2696161" y="6080536"/>
            <a:ext cx="7551245" cy="315471"/>
          </a:xfrm>
          <a:prstGeom prst="rect">
            <a:avLst/>
          </a:prstGeom>
          <a:noFill/>
        </p:spPr>
        <p:txBody>
          <a:bodyPr wrap="square" lIns="0" tIns="0" rIns="0" bIns="0" rtlCol="0">
            <a:spAutoFit/>
          </a:bodyPr>
          <a:lstStyle/>
          <a:p>
            <a:r>
              <a:rPr lang="en-US" sz="1050" b="1" dirty="0">
                <a:gradFill>
                  <a:gsLst>
                    <a:gs pos="2917">
                      <a:schemeClr val="tx1"/>
                    </a:gs>
                    <a:gs pos="30000">
                      <a:schemeClr val="tx1"/>
                    </a:gs>
                  </a:gsLst>
                  <a:lin ang="5400000" scaled="0"/>
                </a:gradFill>
              </a:rPr>
              <a:t>Developer</a:t>
            </a:r>
          </a:p>
          <a:p>
            <a:r>
              <a:rPr lang="en-US" sz="1000" dirty="0">
                <a:gradFill>
                  <a:gsLst>
                    <a:gs pos="2917">
                      <a:schemeClr val="tx1"/>
                    </a:gs>
                    <a:gs pos="30000">
                      <a:schemeClr val="tx1"/>
                    </a:gs>
                  </a:gsLst>
                  <a:lin ang="5400000" scaled="0"/>
                </a:gradFill>
              </a:rPr>
              <a:t>Free to use with all the features of Enterprise Edition specifically for dev/test in non-production environments</a:t>
            </a:r>
            <a:endParaRPr lang="en-US" sz="1050" dirty="0">
              <a:gradFill>
                <a:gsLst>
                  <a:gs pos="2917">
                    <a:schemeClr val="tx1"/>
                  </a:gs>
                  <a:gs pos="30000">
                    <a:schemeClr val="tx1"/>
                  </a:gs>
                </a:gsLst>
                <a:lin ang="5400000" scaled="0"/>
              </a:gradFill>
            </a:endParaRPr>
          </a:p>
        </p:txBody>
      </p:sp>
      <p:grpSp>
        <p:nvGrpSpPr>
          <p:cNvPr id="8" name="Group 7">
            <a:extLst>
              <a:ext uri="{FF2B5EF4-FFF2-40B4-BE49-F238E27FC236}">
                <a16:creationId xmlns:a16="http://schemas.microsoft.com/office/drawing/2014/main" id="{598520EB-3290-40B4-AC2B-05230D8FA527}"/>
              </a:ext>
            </a:extLst>
          </p:cNvPr>
          <p:cNvGrpSpPr/>
          <p:nvPr/>
        </p:nvGrpSpPr>
        <p:grpSpPr>
          <a:xfrm>
            <a:off x="1514329" y="6021625"/>
            <a:ext cx="948126" cy="433292"/>
            <a:chOff x="-908090" y="6699561"/>
            <a:chExt cx="1220971" cy="557983"/>
          </a:xfrm>
        </p:grpSpPr>
        <p:grpSp>
          <p:nvGrpSpPr>
            <p:cNvPr id="9" name="Group 174">
              <a:extLst>
                <a:ext uri="{FF2B5EF4-FFF2-40B4-BE49-F238E27FC236}">
                  <a16:creationId xmlns:a16="http://schemas.microsoft.com/office/drawing/2014/main" id="{C2D302D0-F829-4E47-8AC4-CF04C9852ED1}"/>
                </a:ext>
              </a:extLst>
            </p:cNvPr>
            <p:cNvGrpSpPr>
              <a:grpSpLocks noChangeAspect="1"/>
            </p:cNvGrpSpPr>
            <p:nvPr/>
          </p:nvGrpSpPr>
          <p:grpSpPr bwMode="auto">
            <a:xfrm flipH="1">
              <a:off x="-908090" y="6699561"/>
              <a:ext cx="743977" cy="557983"/>
              <a:chOff x="4013" y="1038"/>
              <a:chExt cx="312" cy="234"/>
            </a:xfrm>
          </p:grpSpPr>
          <p:sp>
            <p:nvSpPr>
              <p:cNvPr id="23" name="AutoShape 173">
                <a:extLst>
                  <a:ext uri="{FF2B5EF4-FFF2-40B4-BE49-F238E27FC236}">
                    <a16:creationId xmlns:a16="http://schemas.microsoft.com/office/drawing/2014/main" id="{EC167E59-32C9-454E-840C-555B3913274C}"/>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75">
                <a:extLst>
                  <a:ext uri="{FF2B5EF4-FFF2-40B4-BE49-F238E27FC236}">
                    <a16:creationId xmlns:a16="http://schemas.microsoft.com/office/drawing/2014/main" id="{CBA15774-6D1A-4879-8B60-9DE6A347D194}"/>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Rectangle 176">
                <a:extLst>
                  <a:ext uri="{FF2B5EF4-FFF2-40B4-BE49-F238E27FC236}">
                    <a16:creationId xmlns:a16="http://schemas.microsoft.com/office/drawing/2014/main" id="{5F23B804-92E9-4797-AAC2-545209AE5B51}"/>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177">
                <a:extLst>
                  <a:ext uri="{FF2B5EF4-FFF2-40B4-BE49-F238E27FC236}">
                    <a16:creationId xmlns:a16="http://schemas.microsoft.com/office/drawing/2014/main" id="{D7BFB976-CD4D-45B8-BF93-46E27CF051DA}"/>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Oval 178">
                <a:extLst>
                  <a:ext uri="{FF2B5EF4-FFF2-40B4-BE49-F238E27FC236}">
                    <a16:creationId xmlns:a16="http://schemas.microsoft.com/office/drawing/2014/main" id="{63905B34-6F5E-42EA-A27F-49149375BEED}"/>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Oval 179">
                <a:extLst>
                  <a:ext uri="{FF2B5EF4-FFF2-40B4-BE49-F238E27FC236}">
                    <a16:creationId xmlns:a16="http://schemas.microsoft.com/office/drawing/2014/main" id="{FA6B2C9B-B182-4A11-8E0B-BC8852848802}"/>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80">
                <a:extLst>
                  <a:ext uri="{FF2B5EF4-FFF2-40B4-BE49-F238E27FC236}">
                    <a16:creationId xmlns:a16="http://schemas.microsoft.com/office/drawing/2014/main" id="{5138803A-A16F-4FED-AD93-83B3B2F65135}"/>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181">
                <a:extLst>
                  <a:ext uri="{FF2B5EF4-FFF2-40B4-BE49-F238E27FC236}">
                    <a16:creationId xmlns:a16="http://schemas.microsoft.com/office/drawing/2014/main" id="{E7AAAEFA-E003-4221-BA98-CF3DB314BA15}"/>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82">
                <a:extLst>
                  <a:ext uri="{FF2B5EF4-FFF2-40B4-BE49-F238E27FC236}">
                    <a16:creationId xmlns:a16="http://schemas.microsoft.com/office/drawing/2014/main" id="{F875A8D5-7652-47D8-AEB6-FEED8F388885}"/>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183">
                <a:extLst>
                  <a:ext uri="{FF2B5EF4-FFF2-40B4-BE49-F238E27FC236}">
                    <a16:creationId xmlns:a16="http://schemas.microsoft.com/office/drawing/2014/main" id="{CB2341B3-2513-404A-BD33-04882B84EECE}"/>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Oval 184">
                <a:extLst>
                  <a:ext uri="{FF2B5EF4-FFF2-40B4-BE49-F238E27FC236}">
                    <a16:creationId xmlns:a16="http://schemas.microsoft.com/office/drawing/2014/main" id="{FD45A11A-AC0A-49CA-8045-42BAABAA95B8}"/>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Oval 185">
                <a:extLst>
                  <a:ext uri="{FF2B5EF4-FFF2-40B4-BE49-F238E27FC236}">
                    <a16:creationId xmlns:a16="http://schemas.microsoft.com/office/drawing/2014/main" id="{FDA0C135-1EE0-4533-828B-59200A91423D}"/>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Oval 186">
                <a:extLst>
                  <a:ext uri="{FF2B5EF4-FFF2-40B4-BE49-F238E27FC236}">
                    <a16:creationId xmlns:a16="http://schemas.microsoft.com/office/drawing/2014/main" id="{719AB6D9-3BE3-4894-8E99-92BA31F3DA2B}"/>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9">
              <a:extLst>
                <a:ext uri="{FF2B5EF4-FFF2-40B4-BE49-F238E27FC236}">
                  <a16:creationId xmlns:a16="http://schemas.microsoft.com/office/drawing/2014/main" id="{1ADBA60F-4D3C-4305-A8AD-1894700E8B3E}"/>
                </a:ext>
              </a:extLst>
            </p:cNvPr>
            <p:cNvGrpSpPr/>
            <p:nvPr/>
          </p:nvGrpSpPr>
          <p:grpSpPr>
            <a:xfrm>
              <a:off x="-117102" y="6792406"/>
              <a:ext cx="429983" cy="465137"/>
              <a:chOff x="-117102" y="6792406"/>
              <a:chExt cx="429983" cy="465137"/>
            </a:xfrm>
          </p:grpSpPr>
          <p:sp>
            <p:nvSpPr>
              <p:cNvPr id="11" name="Rectangle 49">
                <a:extLst>
                  <a:ext uri="{FF2B5EF4-FFF2-40B4-BE49-F238E27FC236}">
                    <a16:creationId xmlns:a16="http://schemas.microsoft.com/office/drawing/2014/main" id="{B5892650-BB22-4C0C-B109-D1F361C3FD21}"/>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Rectangle 50">
                <a:extLst>
                  <a:ext uri="{FF2B5EF4-FFF2-40B4-BE49-F238E27FC236}">
                    <a16:creationId xmlns:a16="http://schemas.microsoft.com/office/drawing/2014/main" id="{2AF3E354-F044-4FC8-9A67-C6C37BD90528}"/>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51">
                <a:extLst>
                  <a:ext uri="{FF2B5EF4-FFF2-40B4-BE49-F238E27FC236}">
                    <a16:creationId xmlns:a16="http://schemas.microsoft.com/office/drawing/2014/main" id="{DFB48BC6-64A0-4703-B9E4-428A8EB56D8D}"/>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Rectangle 52">
                <a:extLst>
                  <a:ext uri="{FF2B5EF4-FFF2-40B4-BE49-F238E27FC236}">
                    <a16:creationId xmlns:a16="http://schemas.microsoft.com/office/drawing/2014/main" id="{2E1B3A15-D8AF-44DD-9A77-2165C784A60C}"/>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Oval 53">
                <a:extLst>
                  <a:ext uri="{FF2B5EF4-FFF2-40B4-BE49-F238E27FC236}">
                    <a16:creationId xmlns:a16="http://schemas.microsoft.com/office/drawing/2014/main" id="{ECD8D285-4AE2-414A-91D8-E982DE114EDB}"/>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Oval 54">
                <a:extLst>
                  <a:ext uri="{FF2B5EF4-FFF2-40B4-BE49-F238E27FC236}">
                    <a16:creationId xmlns:a16="http://schemas.microsoft.com/office/drawing/2014/main" id="{528CB6B1-CDA4-49D7-9F99-B36481391596}"/>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Oval 56">
                <a:extLst>
                  <a:ext uri="{FF2B5EF4-FFF2-40B4-BE49-F238E27FC236}">
                    <a16:creationId xmlns:a16="http://schemas.microsoft.com/office/drawing/2014/main" id="{9BBC6045-4E47-4D2B-9D19-CC7164EEB2EC}"/>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Oval 57">
                <a:extLst>
                  <a:ext uri="{FF2B5EF4-FFF2-40B4-BE49-F238E27FC236}">
                    <a16:creationId xmlns:a16="http://schemas.microsoft.com/office/drawing/2014/main" id="{568DB54E-04CE-44B4-964B-055F6A7EEC1E}"/>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Oval 59">
                <a:extLst>
                  <a:ext uri="{FF2B5EF4-FFF2-40B4-BE49-F238E27FC236}">
                    <a16:creationId xmlns:a16="http://schemas.microsoft.com/office/drawing/2014/main" id="{BA898464-5F0E-4A87-9EF9-988A2E764C4C}"/>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Oval 60">
                <a:extLst>
                  <a:ext uri="{FF2B5EF4-FFF2-40B4-BE49-F238E27FC236}">
                    <a16:creationId xmlns:a16="http://schemas.microsoft.com/office/drawing/2014/main" id="{46763DA3-EF9E-451A-A4D9-B7006905FA1C}"/>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Oval 62">
                <a:extLst>
                  <a:ext uri="{FF2B5EF4-FFF2-40B4-BE49-F238E27FC236}">
                    <a16:creationId xmlns:a16="http://schemas.microsoft.com/office/drawing/2014/main" id="{42E11709-7F3C-4F7E-AE44-820D94CE6AC5}"/>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Oval 63">
                <a:extLst>
                  <a:ext uri="{FF2B5EF4-FFF2-40B4-BE49-F238E27FC236}">
                    <a16:creationId xmlns:a16="http://schemas.microsoft.com/office/drawing/2014/main" id="{C6D39046-6A29-435B-B70F-434DF0176B48}"/>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37" name="TextBox 36">
            <a:extLst>
              <a:ext uri="{FF2B5EF4-FFF2-40B4-BE49-F238E27FC236}">
                <a16:creationId xmlns:a16="http://schemas.microsoft.com/office/drawing/2014/main" id="{1E2B5470-8670-474F-BE47-B3A6D2B09717}"/>
              </a:ext>
            </a:extLst>
          </p:cNvPr>
          <p:cNvSpPr txBox="1"/>
          <p:nvPr/>
        </p:nvSpPr>
        <p:spPr>
          <a:xfrm>
            <a:off x="9115364" y="1481614"/>
            <a:ext cx="2057000" cy="715581"/>
          </a:xfrm>
          <a:prstGeom prst="rect">
            <a:avLst/>
          </a:prstGeom>
          <a:noFill/>
        </p:spPr>
        <p:txBody>
          <a:bodyPr wrap="square" lIns="91440" tIns="45720" rIns="91440" bIns="45720" rtlCol="0">
            <a:spAutoFit/>
          </a:bodyPr>
          <a:lstStyle/>
          <a:p>
            <a:pPr algn="l"/>
            <a:r>
              <a:rPr lang="en-US" sz="1050" b="1" dirty="0">
                <a:gradFill>
                  <a:gsLst>
                    <a:gs pos="2917">
                      <a:schemeClr val="tx1"/>
                    </a:gs>
                    <a:gs pos="30000">
                      <a:schemeClr val="tx1"/>
                    </a:gs>
                  </a:gsLst>
                  <a:lin ang="5400000" scaled="0"/>
                </a:gradFill>
              </a:rPr>
              <a:t>Enterprise</a:t>
            </a:r>
          </a:p>
          <a:p>
            <a:r>
              <a:rPr lang="en-US" sz="1000" dirty="0">
                <a:gradFill>
                  <a:gsLst>
                    <a:gs pos="2917">
                      <a:schemeClr val="tx1"/>
                    </a:gs>
                    <a:gs pos="30000">
                      <a:schemeClr val="tx1"/>
                    </a:gs>
                  </a:gsLst>
                  <a:lin ang="5400000" scaled="0"/>
                </a:gradFill>
              </a:rPr>
              <a:t>Mission-critical</a:t>
            </a:r>
            <a:br>
              <a:rPr lang="en-US" sz="1000" dirty="0">
                <a:gradFill>
                  <a:gsLst>
                    <a:gs pos="2917">
                      <a:schemeClr val="tx1"/>
                    </a:gs>
                    <a:gs pos="30000">
                      <a:schemeClr val="tx1"/>
                    </a:gs>
                  </a:gsLst>
                  <a:lin ang="5400000" scaled="0"/>
                </a:gradFill>
              </a:rPr>
            </a:br>
            <a:r>
              <a:rPr lang="en-US" sz="1000" dirty="0">
                <a:gradFill>
                  <a:gsLst>
                    <a:gs pos="2917">
                      <a:schemeClr val="tx1"/>
                    </a:gs>
                    <a:gs pos="30000">
                      <a:schemeClr val="tx1"/>
                    </a:gs>
                  </a:gsLst>
                  <a:lin ang="5400000" scaled="0"/>
                </a:gradFill>
              </a:rPr>
              <a:t>performance and intelligence </a:t>
            </a:r>
            <a:br>
              <a:rPr lang="en-US" sz="1000" dirty="0">
                <a:gradFill>
                  <a:gsLst>
                    <a:gs pos="2917">
                      <a:schemeClr val="tx1"/>
                    </a:gs>
                    <a:gs pos="30000">
                      <a:schemeClr val="tx1"/>
                    </a:gs>
                  </a:gsLst>
                  <a:lin ang="5400000" scaled="0"/>
                </a:gradFill>
              </a:rPr>
            </a:br>
            <a:r>
              <a:rPr lang="en-US" sz="1000" dirty="0">
                <a:gradFill>
                  <a:gsLst>
                    <a:gs pos="2917">
                      <a:schemeClr val="tx1"/>
                    </a:gs>
                    <a:gs pos="30000">
                      <a:schemeClr val="tx1"/>
                    </a:gs>
                  </a:gsLst>
                  <a:lin ang="5400000" scaled="0"/>
                </a:gradFill>
              </a:rPr>
              <a:t>for tier 1 databases</a:t>
            </a:r>
          </a:p>
        </p:txBody>
      </p:sp>
      <p:grpSp>
        <p:nvGrpSpPr>
          <p:cNvPr id="38" name="Group 37">
            <a:extLst>
              <a:ext uri="{FF2B5EF4-FFF2-40B4-BE49-F238E27FC236}">
                <a16:creationId xmlns:a16="http://schemas.microsoft.com/office/drawing/2014/main" id="{76E82982-B799-4F82-A3EE-3A2CE2899098}"/>
              </a:ext>
            </a:extLst>
          </p:cNvPr>
          <p:cNvGrpSpPr/>
          <p:nvPr/>
        </p:nvGrpSpPr>
        <p:grpSpPr>
          <a:xfrm>
            <a:off x="8312833" y="1655176"/>
            <a:ext cx="698936" cy="394201"/>
            <a:chOff x="4713151" y="1787404"/>
            <a:chExt cx="989328" cy="557983"/>
          </a:xfrm>
        </p:grpSpPr>
        <p:sp>
          <p:nvSpPr>
            <p:cNvPr id="39" name="Rectangle 49">
              <a:extLst>
                <a:ext uri="{FF2B5EF4-FFF2-40B4-BE49-F238E27FC236}">
                  <a16:creationId xmlns:a16="http://schemas.microsoft.com/office/drawing/2014/main" id="{B6A71606-B183-40E6-B61C-B1C2C531704C}"/>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Rectangle 50">
              <a:extLst>
                <a:ext uri="{FF2B5EF4-FFF2-40B4-BE49-F238E27FC236}">
                  <a16:creationId xmlns:a16="http://schemas.microsoft.com/office/drawing/2014/main" id="{868D6AEF-4289-48FC-8CC9-2919A1F40D11}"/>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Rectangle 51">
              <a:extLst>
                <a:ext uri="{FF2B5EF4-FFF2-40B4-BE49-F238E27FC236}">
                  <a16:creationId xmlns:a16="http://schemas.microsoft.com/office/drawing/2014/main" id="{77616C58-7953-4F5D-8544-3D1318793E5D}"/>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Rectangle 52">
              <a:extLst>
                <a:ext uri="{FF2B5EF4-FFF2-40B4-BE49-F238E27FC236}">
                  <a16:creationId xmlns:a16="http://schemas.microsoft.com/office/drawing/2014/main" id="{F4E37541-03CF-4AD6-9DB3-C5901BE94329}"/>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Oval 53">
              <a:extLst>
                <a:ext uri="{FF2B5EF4-FFF2-40B4-BE49-F238E27FC236}">
                  <a16:creationId xmlns:a16="http://schemas.microsoft.com/office/drawing/2014/main" id="{5C2E0B8F-B11A-4838-AA5E-A2EB27E5FD4B}"/>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Oval 54">
              <a:extLst>
                <a:ext uri="{FF2B5EF4-FFF2-40B4-BE49-F238E27FC236}">
                  <a16:creationId xmlns:a16="http://schemas.microsoft.com/office/drawing/2014/main" id="{ADA15CCD-9702-4DF0-B783-9463FB9E7124}"/>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Oval 56">
              <a:extLst>
                <a:ext uri="{FF2B5EF4-FFF2-40B4-BE49-F238E27FC236}">
                  <a16:creationId xmlns:a16="http://schemas.microsoft.com/office/drawing/2014/main" id="{291E1C88-D970-447F-99A5-C0C2EE2CEA77}"/>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Oval 57">
              <a:extLst>
                <a:ext uri="{FF2B5EF4-FFF2-40B4-BE49-F238E27FC236}">
                  <a16:creationId xmlns:a16="http://schemas.microsoft.com/office/drawing/2014/main" id="{A00AC99B-E52D-426C-9673-F7C1D4CD83B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Oval 59">
              <a:extLst>
                <a:ext uri="{FF2B5EF4-FFF2-40B4-BE49-F238E27FC236}">
                  <a16:creationId xmlns:a16="http://schemas.microsoft.com/office/drawing/2014/main" id="{7EE2D203-A681-45D3-9276-B2B92203EA37}"/>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60">
              <a:extLst>
                <a:ext uri="{FF2B5EF4-FFF2-40B4-BE49-F238E27FC236}">
                  <a16:creationId xmlns:a16="http://schemas.microsoft.com/office/drawing/2014/main" id="{E760E480-9313-45FC-950A-346DB7433D2C}"/>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Oval 62">
              <a:extLst>
                <a:ext uri="{FF2B5EF4-FFF2-40B4-BE49-F238E27FC236}">
                  <a16:creationId xmlns:a16="http://schemas.microsoft.com/office/drawing/2014/main" id="{DCE9D67B-0C99-49BC-B6AC-DAA320237488}"/>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63">
              <a:extLst>
                <a:ext uri="{FF2B5EF4-FFF2-40B4-BE49-F238E27FC236}">
                  <a16:creationId xmlns:a16="http://schemas.microsoft.com/office/drawing/2014/main" id="{BE4A2A85-A5C1-43EC-92FE-370DBA1F7709}"/>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51" name="Group 50">
              <a:extLst>
                <a:ext uri="{FF2B5EF4-FFF2-40B4-BE49-F238E27FC236}">
                  <a16:creationId xmlns:a16="http://schemas.microsoft.com/office/drawing/2014/main" id="{F9AA4FC1-F66A-4B78-BBB0-F0AE41CFB02E}"/>
                </a:ext>
              </a:extLst>
            </p:cNvPr>
            <p:cNvGrpSpPr/>
            <p:nvPr/>
          </p:nvGrpSpPr>
          <p:grpSpPr>
            <a:xfrm>
              <a:off x="4713151" y="1787404"/>
              <a:ext cx="557982" cy="557983"/>
              <a:chOff x="650875" y="1585913"/>
              <a:chExt cx="495300" cy="495301"/>
            </a:xfrm>
          </p:grpSpPr>
          <p:grpSp>
            <p:nvGrpSpPr>
              <p:cNvPr id="52" name="Group 51">
                <a:extLst>
                  <a:ext uri="{FF2B5EF4-FFF2-40B4-BE49-F238E27FC236}">
                    <a16:creationId xmlns:a16="http://schemas.microsoft.com/office/drawing/2014/main" id="{6DF7F950-6D7B-4E5B-A6AE-C9E681493FF6}"/>
                  </a:ext>
                </a:extLst>
              </p:cNvPr>
              <p:cNvGrpSpPr/>
              <p:nvPr/>
            </p:nvGrpSpPr>
            <p:grpSpPr>
              <a:xfrm>
                <a:off x="650875" y="1585913"/>
                <a:ext cx="495300" cy="495301"/>
                <a:chOff x="650875" y="1585913"/>
                <a:chExt cx="495300" cy="495301"/>
              </a:xfrm>
            </p:grpSpPr>
            <p:sp>
              <p:nvSpPr>
                <p:cNvPr id="57" name="Rectangle 5">
                  <a:extLst>
                    <a:ext uri="{FF2B5EF4-FFF2-40B4-BE49-F238E27FC236}">
                      <a16:creationId xmlns:a16="http://schemas.microsoft.com/office/drawing/2014/main" id="{15A5673C-D5CC-4F9D-8648-3267948B00D0}"/>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57">
                  <a:extLst>
                    <a:ext uri="{FF2B5EF4-FFF2-40B4-BE49-F238E27FC236}">
                      <a16:creationId xmlns:a16="http://schemas.microsoft.com/office/drawing/2014/main" id="{9E723C90-F861-4C9D-BB2F-A779AB879327}"/>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Rectangle 7">
                  <a:extLst>
                    <a:ext uri="{FF2B5EF4-FFF2-40B4-BE49-F238E27FC236}">
                      <a16:creationId xmlns:a16="http://schemas.microsoft.com/office/drawing/2014/main" id="{86A3ADE4-128A-4EE0-80F4-40D36BEFC3A2}"/>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Rectangle 8">
                  <a:extLst>
                    <a:ext uri="{FF2B5EF4-FFF2-40B4-BE49-F238E27FC236}">
                      <a16:creationId xmlns:a16="http://schemas.microsoft.com/office/drawing/2014/main" id="{34B30890-7745-4673-9310-06A124918B6F}"/>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Rectangle 9">
                  <a:extLst>
                    <a:ext uri="{FF2B5EF4-FFF2-40B4-BE49-F238E27FC236}">
                      <a16:creationId xmlns:a16="http://schemas.microsoft.com/office/drawing/2014/main" id="{9E91EE9B-B016-4D54-8B54-4596B0A4BB7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Rectangle 10">
                  <a:extLst>
                    <a:ext uri="{FF2B5EF4-FFF2-40B4-BE49-F238E27FC236}">
                      <a16:creationId xmlns:a16="http://schemas.microsoft.com/office/drawing/2014/main" id="{F16A5F7E-6848-4360-9966-C4AB1CD109C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Rectangle 11">
                  <a:extLst>
                    <a:ext uri="{FF2B5EF4-FFF2-40B4-BE49-F238E27FC236}">
                      <a16:creationId xmlns:a16="http://schemas.microsoft.com/office/drawing/2014/main" id="{F0A0C40C-AE84-4141-8F36-89A593D8178E}"/>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Rectangle 12">
                  <a:extLst>
                    <a:ext uri="{FF2B5EF4-FFF2-40B4-BE49-F238E27FC236}">
                      <a16:creationId xmlns:a16="http://schemas.microsoft.com/office/drawing/2014/main" id="{54EA1BA7-2475-465D-AA7E-C40A9C71AE97}"/>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Rectangle 13">
                  <a:extLst>
                    <a:ext uri="{FF2B5EF4-FFF2-40B4-BE49-F238E27FC236}">
                      <a16:creationId xmlns:a16="http://schemas.microsoft.com/office/drawing/2014/main" id="{54C79C07-05EA-4847-9540-AC9ADD766AFF}"/>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Rectangle 14">
                  <a:extLst>
                    <a:ext uri="{FF2B5EF4-FFF2-40B4-BE49-F238E27FC236}">
                      <a16:creationId xmlns:a16="http://schemas.microsoft.com/office/drawing/2014/main" id="{3F9280AB-B01B-4BB7-BF79-49F757518C3F}"/>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Rectangle 15">
                  <a:extLst>
                    <a:ext uri="{FF2B5EF4-FFF2-40B4-BE49-F238E27FC236}">
                      <a16:creationId xmlns:a16="http://schemas.microsoft.com/office/drawing/2014/main" id="{9358E262-9069-4C81-A2B5-DE3967DF967D}"/>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6">
                  <a:extLst>
                    <a:ext uri="{FF2B5EF4-FFF2-40B4-BE49-F238E27FC236}">
                      <a16:creationId xmlns:a16="http://schemas.microsoft.com/office/drawing/2014/main" id="{F3D84A3E-C7D8-4915-A2A0-B0696456CCFC}"/>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17">
                  <a:extLst>
                    <a:ext uri="{FF2B5EF4-FFF2-40B4-BE49-F238E27FC236}">
                      <a16:creationId xmlns:a16="http://schemas.microsoft.com/office/drawing/2014/main" id="{9D6DB948-9CF2-45E2-B74E-E25ED902EFAC}"/>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Rectangle 18">
                  <a:extLst>
                    <a:ext uri="{FF2B5EF4-FFF2-40B4-BE49-F238E27FC236}">
                      <a16:creationId xmlns:a16="http://schemas.microsoft.com/office/drawing/2014/main" id="{5E8EF6F9-70C4-4B60-81CA-EA793E2B4033}"/>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3" name="Group 52">
                <a:extLst>
                  <a:ext uri="{FF2B5EF4-FFF2-40B4-BE49-F238E27FC236}">
                    <a16:creationId xmlns:a16="http://schemas.microsoft.com/office/drawing/2014/main" id="{C7FA20CF-2175-4903-99B6-56860588520F}"/>
                  </a:ext>
                </a:extLst>
              </p:cNvPr>
              <p:cNvGrpSpPr/>
              <p:nvPr/>
            </p:nvGrpSpPr>
            <p:grpSpPr>
              <a:xfrm>
                <a:off x="944563" y="1663701"/>
                <a:ext cx="155575" cy="92075"/>
                <a:chOff x="944563" y="1663701"/>
                <a:chExt cx="155575" cy="92075"/>
              </a:xfrm>
            </p:grpSpPr>
            <p:sp>
              <p:nvSpPr>
                <p:cNvPr id="54" name="Oval 19">
                  <a:extLst>
                    <a:ext uri="{FF2B5EF4-FFF2-40B4-BE49-F238E27FC236}">
                      <a16:creationId xmlns:a16="http://schemas.microsoft.com/office/drawing/2014/main" id="{029ED17B-3A3D-4387-879E-3B24ACCB1A01}"/>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20">
                  <a:extLst>
                    <a:ext uri="{FF2B5EF4-FFF2-40B4-BE49-F238E27FC236}">
                      <a16:creationId xmlns:a16="http://schemas.microsoft.com/office/drawing/2014/main" id="{729665C5-F0B2-4F05-B9AE-6BF1E023B9B6}"/>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21">
                  <a:extLst>
                    <a:ext uri="{FF2B5EF4-FFF2-40B4-BE49-F238E27FC236}">
                      <a16:creationId xmlns:a16="http://schemas.microsoft.com/office/drawing/2014/main" id="{4B4C45A3-077B-4058-885B-913D0C5289E1}"/>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71" name="Group 70">
            <a:extLst>
              <a:ext uri="{FF2B5EF4-FFF2-40B4-BE49-F238E27FC236}">
                <a16:creationId xmlns:a16="http://schemas.microsoft.com/office/drawing/2014/main" id="{8FF071D6-ABFE-47AD-A212-1B4BE6BC909E}"/>
              </a:ext>
            </a:extLst>
          </p:cNvPr>
          <p:cNvGrpSpPr/>
          <p:nvPr/>
        </p:nvGrpSpPr>
        <p:grpSpPr>
          <a:xfrm>
            <a:off x="4759618" y="2352409"/>
            <a:ext cx="2809271" cy="715581"/>
            <a:chOff x="3573148" y="3462401"/>
            <a:chExt cx="2809271" cy="715581"/>
          </a:xfrm>
        </p:grpSpPr>
        <p:sp>
          <p:nvSpPr>
            <p:cNvPr id="72" name="TextBox 71">
              <a:extLst>
                <a:ext uri="{FF2B5EF4-FFF2-40B4-BE49-F238E27FC236}">
                  <a16:creationId xmlns:a16="http://schemas.microsoft.com/office/drawing/2014/main" id="{E0967E95-DE7E-43EE-8D64-FB20131A6FDD}"/>
                </a:ext>
              </a:extLst>
            </p:cNvPr>
            <p:cNvSpPr txBox="1"/>
            <p:nvPr/>
          </p:nvSpPr>
          <p:spPr>
            <a:xfrm>
              <a:off x="4423358" y="3462401"/>
              <a:ext cx="1959061" cy="715581"/>
            </a:xfrm>
            <a:prstGeom prst="rect">
              <a:avLst/>
            </a:prstGeom>
            <a:noFill/>
          </p:spPr>
          <p:txBody>
            <a:bodyPr wrap="square" lIns="91440" tIns="45720" rIns="91440" bIns="45720" rtlCol="0">
              <a:spAutoFit/>
            </a:bodyPr>
            <a:lstStyle/>
            <a:p>
              <a:pPr algn="l"/>
              <a:r>
                <a:rPr lang="en-US" sz="1050" b="1" dirty="0">
                  <a:gradFill>
                    <a:gsLst>
                      <a:gs pos="2917">
                        <a:schemeClr val="tx1"/>
                      </a:gs>
                      <a:gs pos="30000">
                        <a:schemeClr val="tx1"/>
                      </a:gs>
                    </a:gsLst>
                    <a:lin ang="5400000" scaled="0"/>
                  </a:gradFill>
                </a:rPr>
                <a:t>Standard</a:t>
              </a:r>
            </a:p>
            <a:p>
              <a:r>
                <a:rPr lang="en-US" sz="1000" dirty="0">
                  <a:gradFill>
                    <a:gsLst>
                      <a:gs pos="2917">
                        <a:schemeClr val="tx1"/>
                      </a:gs>
                      <a:gs pos="30000">
                        <a:schemeClr val="tx1"/>
                      </a:gs>
                    </a:gsLst>
                    <a:lin ang="5400000" scaled="0"/>
                  </a:gradFill>
                </a:rPr>
                <a:t>Full featured database with Big Data Clusters for mid-tier applications and data marts</a:t>
              </a:r>
            </a:p>
          </p:txBody>
        </p:sp>
        <p:grpSp>
          <p:nvGrpSpPr>
            <p:cNvPr id="73" name="Group 72">
              <a:extLst>
                <a:ext uri="{FF2B5EF4-FFF2-40B4-BE49-F238E27FC236}">
                  <a16:creationId xmlns:a16="http://schemas.microsoft.com/office/drawing/2014/main" id="{660EA23E-A84E-439B-9F24-48F4C3B83FDA}"/>
                </a:ext>
              </a:extLst>
            </p:cNvPr>
            <p:cNvGrpSpPr/>
            <p:nvPr/>
          </p:nvGrpSpPr>
          <p:grpSpPr>
            <a:xfrm>
              <a:off x="3573148" y="3647227"/>
              <a:ext cx="744840" cy="394200"/>
              <a:chOff x="3484846" y="2357727"/>
              <a:chExt cx="1054309" cy="557984"/>
            </a:xfrm>
          </p:grpSpPr>
          <p:grpSp>
            <p:nvGrpSpPr>
              <p:cNvPr id="74" name="Group 174">
                <a:extLst>
                  <a:ext uri="{FF2B5EF4-FFF2-40B4-BE49-F238E27FC236}">
                    <a16:creationId xmlns:a16="http://schemas.microsoft.com/office/drawing/2014/main" id="{67CB069F-653B-4DBE-9CB0-CE2CF2CCC215}"/>
                  </a:ext>
                </a:extLst>
              </p:cNvPr>
              <p:cNvGrpSpPr>
                <a:grpSpLocks noChangeAspect="1"/>
              </p:cNvGrpSpPr>
              <p:nvPr/>
            </p:nvGrpSpPr>
            <p:grpSpPr bwMode="auto">
              <a:xfrm flipH="1">
                <a:off x="3484846" y="2357727"/>
                <a:ext cx="743977" cy="557983"/>
                <a:chOff x="4013" y="1038"/>
                <a:chExt cx="312" cy="234"/>
              </a:xfrm>
            </p:grpSpPr>
            <p:sp>
              <p:nvSpPr>
                <p:cNvPr id="81" name="AutoShape 173">
                  <a:extLst>
                    <a:ext uri="{FF2B5EF4-FFF2-40B4-BE49-F238E27FC236}">
                      <a16:creationId xmlns:a16="http://schemas.microsoft.com/office/drawing/2014/main" id="{CA94CB25-3488-47A8-95D1-D3631C507B82}"/>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Rectangle 175">
                  <a:extLst>
                    <a:ext uri="{FF2B5EF4-FFF2-40B4-BE49-F238E27FC236}">
                      <a16:creationId xmlns:a16="http://schemas.microsoft.com/office/drawing/2014/main" id="{B3C06402-BF55-4BC3-AEF6-F0AD53CBE6E6}"/>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176">
                  <a:extLst>
                    <a:ext uri="{FF2B5EF4-FFF2-40B4-BE49-F238E27FC236}">
                      <a16:creationId xmlns:a16="http://schemas.microsoft.com/office/drawing/2014/main" id="{33252A21-5DB6-422D-8D02-448BD25B3383}"/>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Oval 177">
                  <a:extLst>
                    <a:ext uri="{FF2B5EF4-FFF2-40B4-BE49-F238E27FC236}">
                      <a16:creationId xmlns:a16="http://schemas.microsoft.com/office/drawing/2014/main" id="{58E2C66E-E438-44B1-A972-23F4F405B1C4}"/>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Oval 178">
                  <a:extLst>
                    <a:ext uri="{FF2B5EF4-FFF2-40B4-BE49-F238E27FC236}">
                      <a16:creationId xmlns:a16="http://schemas.microsoft.com/office/drawing/2014/main" id="{E0059DD4-EDCF-41EC-B75B-B3D0E69617FF}"/>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Oval 179">
                  <a:extLst>
                    <a:ext uri="{FF2B5EF4-FFF2-40B4-BE49-F238E27FC236}">
                      <a16:creationId xmlns:a16="http://schemas.microsoft.com/office/drawing/2014/main" id="{E5ACC476-2C6C-457A-AB32-83C932EF2A0D}"/>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80">
                  <a:extLst>
                    <a:ext uri="{FF2B5EF4-FFF2-40B4-BE49-F238E27FC236}">
                      <a16:creationId xmlns:a16="http://schemas.microsoft.com/office/drawing/2014/main" id="{A94CC03B-7DF7-4AAB-990E-7D78C26EE5AA}"/>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181">
                  <a:extLst>
                    <a:ext uri="{FF2B5EF4-FFF2-40B4-BE49-F238E27FC236}">
                      <a16:creationId xmlns:a16="http://schemas.microsoft.com/office/drawing/2014/main" id="{64449069-A345-4F70-ABA2-B436516E383C}"/>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182">
                  <a:extLst>
                    <a:ext uri="{FF2B5EF4-FFF2-40B4-BE49-F238E27FC236}">
                      <a16:creationId xmlns:a16="http://schemas.microsoft.com/office/drawing/2014/main" id="{61DC9B3A-0DF1-48E5-926B-1F610294DDC8}"/>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183">
                  <a:extLst>
                    <a:ext uri="{FF2B5EF4-FFF2-40B4-BE49-F238E27FC236}">
                      <a16:creationId xmlns:a16="http://schemas.microsoft.com/office/drawing/2014/main" id="{7855ADA0-79A5-4316-8247-F5F8BF63E91A}"/>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Oval 184">
                  <a:extLst>
                    <a:ext uri="{FF2B5EF4-FFF2-40B4-BE49-F238E27FC236}">
                      <a16:creationId xmlns:a16="http://schemas.microsoft.com/office/drawing/2014/main" id="{FE70D2F4-EC48-49E7-9251-FDFB1EC4EECF}"/>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Oval 185">
                  <a:extLst>
                    <a:ext uri="{FF2B5EF4-FFF2-40B4-BE49-F238E27FC236}">
                      <a16:creationId xmlns:a16="http://schemas.microsoft.com/office/drawing/2014/main" id="{1CF3BDC3-C5FD-4AD7-BB4E-7DDCFD7D0DF4}"/>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Oval 186">
                  <a:extLst>
                    <a:ext uri="{FF2B5EF4-FFF2-40B4-BE49-F238E27FC236}">
                      <a16:creationId xmlns:a16="http://schemas.microsoft.com/office/drawing/2014/main" id="{40E2F5F0-A30E-415C-82B5-FE89A267295A}"/>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5" name="Group 74">
                <a:extLst>
                  <a:ext uri="{FF2B5EF4-FFF2-40B4-BE49-F238E27FC236}">
                    <a16:creationId xmlns:a16="http://schemas.microsoft.com/office/drawing/2014/main" id="{A3ADD22D-F472-4D99-A650-4F3E9E136929}"/>
                  </a:ext>
                </a:extLst>
              </p:cNvPr>
              <p:cNvGrpSpPr/>
              <p:nvPr/>
            </p:nvGrpSpPr>
            <p:grpSpPr>
              <a:xfrm>
                <a:off x="4260163" y="2357728"/>
                <a:ext cx="278992" cy="557983"/>
                <a:chOff x="2686049" y="1585914"/>
                <a:chExt cx="247650" cy="495300"/>
              </a:xfrm>
            </p:grpSpPr>
            <p:sp>
              <p:nvSpPr>
                <p:cNvPr id="76" name="Rectangle 39">
                  <a:extLst>
                    <a:ext uri="{FF2B5EF4-FFF2-40B4-BE49-F238E27FC236}">
                      <a16:creationId xmlns:a16="http://schemas.microsoft.com/office/drawing/2014/main" id="{1D7FB191-768C-4C9B-A6E8-EFB16D35E552}"/>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40">
                  <a:extLst>
                    <a:ext uri="{FF2B5EF4-FFF2-40B4-BE49-F238E27FC236}">
                      <a16:creationId xmlns:a16="http://schemas.microsoft.com/office/drawing/2014/main" id="{E3F56D9D-AB2B-4E1D-831E-7E7F3E543130}"/>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41">
                  <a:extLst>
                    <a:ext uri="{FF2B5EF4-FFF2-40B4-BE49-F238E27FC236}">
                      <a16:creationId xmlns:a16="http://schemas.microsoft.com/office/drawing/2014/main" id="{F068386A-13CF-4793-95D5-DCA5AA02FD3D}"/>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42">
                  <a:extLst>
                    <a:ext uri="{FF2B5EF4-FFF2-40B4-BE49-F238E27FC236}">
                      <a16:creationId xmlns:a16="http://schemas.microsoft.com/office/drawing/2014/main" id="{7CBB87DA-E4DE-440B-BA49-C2E012A7DE10}"/>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Oval 43">
                  <a:extLst>
                    <a:ext uri="{FF2B5EF4-FFF2-40B4-BE49-F238E27FC236}">
                      <a16:creationId xmlns:a16="http://schemas.microsoft.com/office/drawing/2014/main" id="{164AAF01-5798-4C9B-ADE2-6BEE03282D5E}"/>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34" name="Rectangle 133">
            <a:extLst>
              <a:ext uri="{FF2B5EF4-FFF2-40B4-BE49-F238E27FC236}">
                <a16:creationId xmlns:a16="http://schemas.microsoft.com/office/drawing/2014/main" id="{9059DD72-E8A5-4E3C-B41F-C121976B41C1}"/>
              </a:ext>
            </a:extLst>
          </p:cNvPr>
          <p:cNvSpPr/>
          <p:nvPr/>
        </p:nvSpPr>
        <p:spPr bwMode="auto">
          <a:xfrm>
            <a:off x="8261856" y="2216542"/>
            <a:ext cx="2910508" cy="23021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defTabSz="366909">
              <a:spcAft>
                <a:spcPts val="600"/>
              </a:spcAft>
            </a:pPr>
            <a:r>
              <a:rPr lang="en-US" sz="1000" b="1" kern="0" dirty="0">
                <a:solidFill>
                  <a:schemeClr val="tx1"/>
                </a:solidFill>
              </a:rPr>
              <a:t>Feature highlights </a:t>
            </a:r>
          </a:p>
          <a:p>
            <a:pPr marL="171450" indent="-171450" defTabSz="366909">
              <a:spcAft>
                <a:spcPts val="600"/>
              </a:spcAft>
              <a:buFont typeface="Arial" panose="020B0604020202020204" pitchFamily="34" charset="0"/>
              <a:buChar char="•"/>
            </a:pPr>
            <a:r>
              <a:rPr lang="en-US" sz="1000" kern="0" dirty="0">
                <a:solidFill>
                  <a:schemeClr val="tx1"/>
                </a:solidFill>
              </a:rPr>
              <a:t>Unlimited cores of CPU</a:t>
            </a:r>
          </a:p>
          <a:p>
            <a:pPr marL="171450" indent="-171450" defTabSz="366909">
              <a:spcAft>
                <a:spcPts val="600"/>
              </a:spcAft>
              <a:buFont typeface="Arial" panose="020B0604020202020204" pitchFamily="34" charset="0"/>
              <a:buChar char="•"/>
            </a:pPr>
            <a:r>
              <a:rPr lang="en-US" sz="1000" kern="0" dirty="0">
                <a:solidFill>
                  <a:schemeClr val="tx1"/>
                </a:solidFill>
              </a:rPr>
              <a:t>Unlimited memory</a:t>
            </a:r>
          </a:p>
          <a:p>
            <a:pPr marL="171450" indent="-171450" defTabSz="366909">
              <a:spcAft>
                <a:spcPts val="600"/>
              </a:spcAft>
              <a:buFont typeface="Arial" panose="020B0604020202020204" pitchFamily="34" charset="0"/>
              <a:buChar char="•"/>
            </a:pPr>
            <a:r>
              <a:rPr lang="en-US" sz="1000" kern="0" dirty="0">
                <a:solidFill>
                  <a:schemeClr val="tx1"/>
                </a:solidFill>
              </a:rPr>
              <a:t>Industry-leading performance with unmatched scalability </a:t>
            </a:r>
          </a:p>
          <a:p>
            <a:pPr marL="171450" indent="-171450" defTabSz="366909">
              <a:spcAft>
                <a:spcPts val="600"/>
              </a:spcAft>
              <a:buFont typeface="Arial" panose="020B0604020202020204" pitchFamily="34" charset="0"/>
              <a:buChar char="•"/>
            </a:pPr>
            <a:r>
              <a:rPr lang="en-US" sz="1000" kern="0" dirty="0">
                <a:solidFill>
                  <a:schemeClr val="tx1"/>
                </a:solidFill>
              </a:rPr>
              <a:t>Unlimited virtualization benefits  </a:t>
            </a:r>
          </a:p>
          <a:p>
            <a:pPr marL="171450" indent="-171450" defTabSz="366909">
              <a:spcAft>
                <a:spcPts val="600"/>
              </a:spcAft>
              <a:buFont typeface="Arial" panose="020B0604020202020204" pitchFamily="34" charset="0"/>
              <a:buChar char="•"/>
            </a:pPr>
            <a:r>
              <a:rPr lang="en-US" sz="1000" kern="0" dirty="0">
                <a:solidFill>
                  <a:schemeClr val="tx1"/>
                </a:solidFill>
              </a:rPr>
              <a:t>Petabyte scale data warehousing </a:t>
            </a:r>
          </a:p>
          <a:p>
            <a:pPr marL="171450" indent="-171450" defTabSz="366909">
              <a:spcAft>
                <a:spcPts val="600"/>
              </a:spcAft>
              <a:buFont typeface="Arial" panose="020B0604020202020204" pitchFamily="34" charset="0"/>
              <a:buChar char="•"/>
            </a:pPr>
            <a:r>
              <a:rPr lang="en-US" sz="1000" kern="0" dirty="0">
                <a:solidFill>
                  <a:schemeClr val="tx1"/>
                </a:solidFill>
              </a:rPr>
              <a:t>Business critical HA on Windows and Linux </a:t>
            </a:r>
          </a:p>
          <a:p>
            <a:pPr marL="171450" indent="-171450" defTabSz="366909">
              <a:spcAft>
                <a:spcPts val="600"/>
              </a:spcAft>
              <a:buFont typeface="Arial" panose="020B0604020202020204" pitchFamily="34" charset="0"/>
              <a:buChar char="•"/>
            </a:pPr>
            <a:r>
              <a:rPr lang="en-US" sz="1000" kern="0" dirty="0">
                <a:solidFill>
                  <a:schemeClr val="tx1"/>
                </a:solidFill>
              </a:rPr>
              <a:t>Low TCO with free DR replicas  </a:t>
            </a:r>
          </a:p>
          <a:p>
            <a:pPr marL="171450" indent="-171450" defTabSz="366909">
              <a:spcAft>
                <a:spcPts val="600"/>
              </a:spcAft>
              <a:buFont typeface="Arial" panose="020B0604020202020204" pitchFamily="34" charset="0"/>
              <a:buChar char="•"/>
            </a:pPr>
            <a:r>
              <a:rPr lang="en-US" sz="1000" kern="0" dirty="0">
                <a:solidFill>
                  <a:schemeClr val="tx1"/>
                </a:solidFill>
              </a:rPr>
              <a:t>Access to Power BI Report Server</a:t>
            </a:r>
          </a:p>
        </p:txBody>
      </p:sp>
      <p:sp>
        <p:nvSpPr>
          <p:cNvPr id="135" name="Rectangle 134">
            <a:extLst>
              <a:ext uri="{FF2B5EF4-FFF2-40B4-BE49-F238E27FC236}">
                <a16:creationId xmlns:a16="http://schemas.microsoft.com/office/drawing/2014/main" id="{BF588BE2-B62F-46C2-A871-1A15BA7237D2}"/>
              </a:ext>
            </a:extLst>
          </p:cNvPr>
          <p:cNvSpPr/>
          <p:nvPr/>
        </p:nvSpPr>
        <p:spPr bwMode="auto">
          <a:xfrm>
            <a:off x="4662170" y="3137240"/>
            <a:ext cx="2910508" cy="19174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defTabSz="366909">
              <a:spcAft>
                <a:spcPts val="600"/>
              </a:spcAft>
              <a:defRPr/>
            </a:pPr>
            <a:r>
              <a:rPr lang="en-US" sz="1000" b="1" kern="0" dirty="0">
                <a:solidFill>
                  <a:schemeClr val="tx1"/>
                </a:solidFill>
              </a:rPr>
              <a:t>Feature highlights </a:t>
            </a:r>
          </a:p>
          <a:p>
            <a:pPr marL="171450" indent="-171450" defTabSz="366909">
              <a:spcAft>
                <a:spcPts val="600"/>
              </a:spcAft>
              <a:buFont typeface="Arial" panose="020B0604020202020204" pitchFamily="34" charset="0"/>
              <a:buChar char="•"/>
              <a:defRPr/>
            </a:pPr>
            <a:r>
              <a:rPr lang="en-US" sz="1000" kern="0" dirty="0">
                <a:solidFill>
                  <a:schemeClr val="tx1"/>
                </a:solidFill>
              </a:rPr>
              <a:t>Up to 24 cores of CPU</a:t>
            </a:r>
          </a:p>
          <a:p>
            <a:pPr marL="171450" indent="-171450" defTabSz="366909">
              <a:spcAft>
                <a:spcPts val="600"/>
              </a:spcAft>
              <a:buFont typeface="Arial" panose="020B0604020202020204" pitchFamily="34" charset="0"/>
              <a:buChar char="•"/>
              <a:defRPr/>
            </a:pPr>
            <a:r>
              <a:rPr lang="en-US" sz="1000" kern="0" dirty="0">
                <a:solidFill>
                  <a:schemeClr val="tx1"/>
                </a:solidFill>
              </a:rPr>
              <a:t>Up to 128 GBs of memory</a:t>
            </a:r>
          </a:p>
          <a:p>
            <a:pPr marL="171450" indent="-171450" defTabSz="366909">
              <a:spcAft>
                <a:spcPts val="600"/>
              </a:spcAft>
              <a:buFont typeface="Arial" panose="020B0604020202020204" pitchFamily="34" charset="0"/>
              <a:buChar char="•"/>
              <a:defRPr/>
            </a:pPr>
            <a:r>
              <a:rPr lang="en-US" sz="1000" kern="0" dirty="0">
                <a:solidFill>
                  <a:schemeClr val="tx1"/>
                </a:solidFill>
              </a:rPr>
              <a:t>SQL Server 2019 Big Data Clusters</a:t>
            </a:r>
          </a:p>
          <a:p>
            <a:pPr marL="171450" indent="-171450" defTabSz="366909">
              <a:spcAft>
                <a:spcPts val="600"/>
              </a:spcAft>
              <a:buFont typeface="Arial" panose="020B0604020202020204" pitchFamily="34" charset="0"/>
              <a:buChar char="•"/>
              <a:defRPr/>
            </a:pPr>
            <a:r>
              <a:rPr lang="en-US" sz="1000" kern="0" dirty="0">
                <a:solidFill>
                  <a:schemeClr val="tx1"/>
                </a:solidFill>
              </a:rPr>
              <a:t>Data virtualization through PolyBase </a:t>
            </a:r>
          </a:p>
          <a:p>
            <a:pPr marL="171450" indent="-171450" defTabSz="366909">
              <a:spcAft>
                <a:spcPts val="600"/>
              </a:spcAft>
              <a:buFont typeface="Arial" panose="020B0604020202020204" pitchFamily="34" charset="0"/>
              <a:buChar char="•"/>
              <a:defRPr/>
            </a:pPr>
            <a:r>
              <a:rPr lang="en-US" sz="1000" kern="0" dirty="0">
                <a:solidFill>
                  <a:schemeClr val="tx1"/>
                </a:solidFill>
              </a:rPr>
              <a:t>Enhanced in-memory performance </a:t>
            </a:r>
          </a:p>
          <a:p>
            <a:pPr marL="171450" indent="-171450" defTabSz="366909">
              <a:spcAft>
                <a:spcPts val="600"/>
              </a:spcAft>
              <a:buFont typeface="Arial" panose="020B0604020202020204" pitchFamily="34" charset="0"/>
              <a:buChar char="•"/>
              <a:defRPr/>
            </a:pPr>
            <a:r>
              <a:rPr lang="en-US" sz="1000" kern="0" dirty="0">
                <a:solidFill>
                  <a:schemeClr val="tx1"/>
                </a:solidFill>
              </a:rPr>
              <a:t>Automatic intelligent database tuning </a:t>
            </a:r>
          </a:p>
          <a:p>
            <a:pPr marL="171450" indent="-171450" defTabSz="366909">
              <a:spcAft>
                <a:spcPts val="600"/>
              </a:spcAft>
              <a:buFont typeface="Arial" panose="020B0604020202020204" pitchFamily="34" charset="0"/>
              <a:buChar char="•"/>
              <a:defRPr/>
            </a:pPr>
            <a:r>
              <a:rPr lang="en-US" sz="1000" kern="0" dirty="0">
                <a:solidFill>
                  <a:schemeClr val="tx1"/>
                </a:solidFill>
              </a:rPr>
              <a:t>Azure Data Studio with notebook support</a:t>
            </a:r>
          </a:p>
        </p:txBody>
      </p:sp>
      <p:sp>
        <p:nvSpPr>
          <p:cNvPr id="136" name="Rectangle 135">
            <a:extLst>
              <a:ext uri="{FF2B5EF4-FFF2-40B4-BE49-F238E27FC236}">
                <a16:creationId xmlns:a16="http://schemas.microsoft.com/office/drawing/2014/main" id="{D3763D9E-EF3A-44DF-AE92-6A76CDC994E5}"/>
              </a:ext>
            </a:extLst>
          </p:cNvPr>
          <p:cNvSpPr/>
          <p:nvPr/>
        </p:nvSpPr>
        <p:spPr bwMode="auto">
          <a:xfrm>
            <a:off x="4662714" y="5054689"/>
            <a:ext cx="2910508" cy="3754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r>
              <a:rPr lang="en-US" sz="1000" b="1" dirty="0">
                <a:solidFill>
                  <a:schemeClr val="accent2"/>
                </a:solidFill>
              </a:rPr>
              <a:t>+</a:t>
            </a:r>
            <a:r>
              <a:rPr lang="en-US" sz="1000" b="1" dirty="0">
                <a:solidFill>
                  <a:schemeClr val="bg1"/>
                </a:solidFill>
              </a:rPr>
              <a:t> Express/web features</a:t>
            </a:r>
          </a:p>
        </p:txBody>
      </p:sp>
      <p:sp>
        <p:nvSpPr>
          <p:cNvPr id="137" name="Rectangle 136">
            <a:extLst>
              <a:ext uri="{FF2B5EF4-FFF2-40B4-BE49-F238E27FC236}">
                <a16:creationId xmlns:a16="http://schemas.microsoft.com/office/drawing/2014/main" id="{1AC1B771-2B15-4F9A-A7D3-B9010241F49B}"/>
              </a:ext>
            </a:extLst>
          </p:cNvPr>
          <p:cNvSpPr/>
          <p:nvPr/>
        </p:nvSpPr>
        <p:spPr bwMode="auto">
          <a:xfrm>
            <a:off x="8261856" y="4518711"/>
            <a:ext cx="2910508" cy="6063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09728" rIns="91440" bIns="109728" numCol="1" spcCol="0" rtlCol="0" fromWordArt="0" anchor="t" anchorCtr="0" forceAA="0" compatLnSpc="1">
            <a:prstTxWarp prst="textNoShape">
              <a:avLst/>
            </a:prstTxWarp>
            <a:spAutoFit/>
          </a:bodyPr>
          <a:lstStyle/>
          <a:p>
            <a:pPr>
              <a:spcAft>
                <a:spcPts val="600"/>
              </a:spcAft>
            </a:pPr>
            <a:r>
              <a:rPr lang="en-US" sz="1000" b="1" dirty="0">
                <a:solidFill>
                  <a:schemeClr val="accent2"/>
                </a:solidFill>
              </a:rPr>
              <a:t>+</a:t>
            </a:r>
            <a:r>
              <a:rPr lang="en-US" sz="1000" b="1" dirty="0">
                <a:solidFill>
                  <a:schemeClr val="bg1"/>
                </a:solidFill>
              </a:rPr>
              <a:t> Standard features</a:t>
            </a:r>
          </a:p>
          <a:p>
            <a:r>
              <a:rPr lang="en-US" sz="1000" b="1" dirty="0">
                <a:solidFill>
                  <a:schemeClr val="accent2"/>
                </a:solidFill>
              </a:rPr>
              <a:t>+</a:t>
            </a:r>
            <a:r>
              <a:rPr lang="en-US" sz="1000" b="1" dirty="0">
                <a:solidFill>
                  <a:schemeClr val="bg1"/>
                </a:solidFill>
              </a:rPr>
              <a:t> Express/web features</a:t>
            </a:r>
          </a:p>
        </p:txBody>
      </p:sp>
      <p:grpSp>
        <p:nvGrpSpPr>
          <p:cNvPr id="3" name="Group 2">
            <a:extLst>
              <a:ext uri="{FF2B5EF4-FFF2-40B4-BE49-F238E27FC236}">
                <a16:creationId xmlns:a16="http://schemas.microsoft.com/office/drawing/2014/main" id="{E8594BD2-6925-4B4C-A727-01864ADDE05E}"/>
              </a:ext>
            </a:extLst>
          </p:cNvPr>
          <p:cNvGrpSpPr/>
          <p:nvPr/>
        </p:nvGrpSpPr>
        <p:grpSpPr>
          <a:xfrm>
            <a:off x="1115323" y="2883263"/>
            <a:ext cx="3412980" cy="2911064"/>
            <a:chOff x="1309173" y="2283843"/>
            <a:chExt cx="3412980" cy="2911064"/>
          </a:xfrm>
        </p:grpSpPr>
        <p:grpSp>
          <p:nvGrpSpPr>
            <p:cNvPr id="94" name="Group 93">
              <a:extLst>
                <a:ext uri="{FF2B5EF4-FFF2-40B4-BE49-F238E27FC236}">
                  <a16:creationId xmlns:a16="http://schemas.microsoft.com/office/drawing/2014/main" id="{9364FDE1-0685-45D1-B8B3-ADD997CAE9D3}"/>
                </a:ext>
              </a:extLst>
            </p:cNvPr>
            <p:cNvGrpSpPr/>
            <p:nvPr/>
          </p:nvGrpSpPr>
          <p:grpSpPr>
            <a:xfrm>
              <a:off x="1444709" y="2283843"/>
              <a:ext cx="2529352" cy="583792"/>
              <a:chOff x="489577" y="3205053"/>
              <a:chExt cx="2529352" cy="583792"/>
            </a:xfrm>
          </p:grpSpPr>
          <p:sp>
            <p:nvSpPr>
              <p:cNvPr id="95" name="TextBox 94">
                <a:extLst>
                  <a:ext uri="{FF2B5EF4-FFF2-40B4-BE49-F238E27FC236}">
                    <a16:creationId xmlns:a16="http://schemas.microsoft.com/office/drawing/2014/main" id="{F89A4E22-277B-43C4-8498-F1A69FF7031D}"/>
                  </a:ext>
                </a:extLst>
              </p:cNvPr>
              <p:cNvSpPr txBox="1"/>
              <p:nvPr/>
            </p:nvSpPr>
            <p:spPr>
              <a:xfrm>
                <a:off x="1100399" y="3210395"/>
                <a:ext cx="1918530" cy="561692"/>
              </a:xfrm>
              <a:prstGeom prst="rect">
                <a:avLst/>
              </a:prstGeom>
              <a:noFill/>
            </p:spPr>
            <p:txBody>
              <a:bodyPr wrap="square" lIns="91440" tIns="45720" rIns="91440" bIns="45720" rtlCol="0">
                <a:spAutoFit/>
              </a:bodyPr>
              <a:lstStyle/>
              <a:p>
                <a:pPr algn="l"/>
                <a:r>
                  <a:rPr lang="en-US" sz="1050" b="1" dirty="0">
                    <a:gradFill>
                      <a:gsLst>
                        <a:gs pos="2917">
                          <a:schemeClr val="tx1"/>
                        </a:gs>
                        <a:gs pos="30000">
                          <a:schemeClr val="tx1"/>
                        </a:gs>
                      </a:gsLst>
                      <a:lin ang="5400000" scaled="0"/>
                    </a:gradFill>
                  </a:rPr>
                  <a:t>Express/web</a:t>
                </a:r>
              </a:p>
              <a:p>
                <a:r>
                  <a:rPr lang="en-US" sz="1000" dirty="0">
                    <a:gradFill>
                      <a:gsLst>
                        <a:gs pos="2917">
                          <a:schemeClr val="tx1"/>
                        </a:gs>
                        <a:gs pos="30000">
                          <a:schemeClr val="tx1"/>
                        </a:gs>
                      </a:gsLst>
                      <a:lin ang="5400000" scaled="0"/>
                    </a:gradFill>
                  </a:rPr>
                  <a:t>Free, entry-level database for small web and mobile apps</a:t>
                </a:r>
              </a:p>
            </p:txBody>
          </p:sp>
          <p:grpSp>
            <p:nvGrpSpPr>
              <p:cNvPr id="96" name="Group 95">
                <a:extLst>
                  <a:ext uri="{FF2B5EF4-FFF2-40B4-BE49-F238E27FC236}">
                    <a16:creationId xmlns:a16="http://schemas.microsoft.com/office/drawing/2014/main" id="{3CEB014F-485C-4C1D-88EA-61A635603AB8}"/>
                  </a:ext>
                </a:extLst>
              </p:cNvPr>
              <p:cNvGrpSpPr/>
              <p:nvPr/>
            </p:nvGrpSpPr>
            <p:grpSpPr>
              <a:xfrm>
                <a:off x="489577" y="3205053"/>
                <a:ext cx="523560" cy="583792"/>
                <a:chOff x="2159808" y="2341852"/>
                <a:chExt cx="743977" cy="829567"/>
              </a:xfrm>
            </p:grpSpPr>
            <p:grpSp>
              <p:nvGrpSpPr>
                <p:cNvPr id="97" name="Group 96">
                  <a:extLst>
                    <a:ext uri="{FF2B5EF4-FFF2-40B4-BE49-F238E27FC236}">
                      <a16:creationId xmlns:a16="http://schemas.microsoft.com/office/drawing/2014/main" id="{FA1D6BAA-952A-442B-BF62-50177E267588}"/>
                    </a:ext>
                  </a:extLst>
                </p:cNvPr>
                <p:cNvGrpSpPr/>
                <p:nvPr/>
              </p:nvGrpSpPr>
              <p:grpSpPr>
                <a:xfrm>
                  <a:off x="2159808" y="2341852"/>
                  <a:ext cx="743977" cy="557983"/>
                  <a:chOff x="2159808" y="2341852"/>
                  <a:chExt cx="743977" cy="557983"/>
                </a:xfrm>
              </p:grpSpPr>
              <p:sp>
                <p:nvSpPr>
                  <p:cNvPr id="108" name="AutoShape 66">
                    <a:extLst>
                      <a:ext uri="{FF2B5EF4-FFF2-40B4-BE49-F238E27FC236}">
                        <a16:creationId xmlns:a16="http://schemas.microsoft.com/office/drawing/2014/main" id="{8004DC32-4CA2-49CE-BB36-BE5604B6F80D}"/>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68">
                    <a:extLst>
                      <a:ext uri="{FF2B5EF4-FFF2-40B4-BE49-F238E27FC236}">
                        <a16:creationId xmlns:a16="http://schemas.microsoft.com/office/drawing/2014/main" id="{4320155E-6BFC-4853-83EE-A347319DCA97}"/>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69">
                    <a:extLst>
                      <a:ext uri="{FF2B5EF4-FFF2-40B4-BE49-F238E27FC236}">
                        <a16:creationId xmlns:a16="http://schemas.microsoft.com/office/drawing/2014/main" id="{AC960F0C-EDB4-4F76-B4CA-682601F733B6}"/>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Oval 70">
                    <a:extLst>
                      <a:ext uri="{FF2B5EF4-FFF2-40B4-BE49-F238E27FC236}">
                        <a16:creationId xmlns:a16="http://schemas.microsoft.com/office/drawing/2014/main" id="{E0464FC5-0603-47C7-8EF8-1454F51F065D}"/>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Oval 71">
                    <a:extLst>
                      <a:ext uri="{FF2B5EF4-FFF2-40B4-BE49-F238E27FC236}">
                        <a16:creationId xmlns:a16="http://schemas.microsoft.com/office/drawing/2014/main" id="{117B0FE0-F062-48A1-818F-1C8B33EB627E}"/>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72">
                    <a:extLst>
                      <a:ext uri="{FF2B5EF4-FFF2-40B4-BE49-F238E27FC236}">
                        <a16:creationId xmlns:a16="http://schemas.microsoft.com/office/drawing/2014/main" id="{F6E8983B-5AC8-425F-A666-3BBE6852E846}"/>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4" name="Group 113">
                    <a:extLst>
                      <a:ext uri="{FF2B5EF4-FFF2-40B4-BE49-F238E27FC236}">
                        <a16:creationId xmlns:a16="http://schemas.microsoft.com/office/drawing/2014/main" id="{2433D0A0-DC94-4F56-AC06-7E61496820B4}"/>
                      </a:ext>
                    </a:extLst>
                  </p:cNvPr>
                  <p:cNvGrpSpPr>
                    <a:grpSpLocks noChangeAspect="1"/>
                  </p:cNvGrpSpPr>
                  <p:nvPr/>
                </p:nvGrpSpPr>
                <p:grpSpPr bwMode="auto">
                  <a:xfrm>
                    <a:off x="2355438" y="2488684"/>
                    <a:ext cx="352716" cy="348248"/>
                    <a:chOff x="1614" y="2781"/>
                    <a:chExt cx="316" cy="312"/>
                  </a:xfrm>
                </p:grpSpPr>
                <p:sp>
                  <p:nvSpPr>
                    <p:cNvPr id="115" name="Freeform 81">
                      <a:extLst>
                        <a:ext uri="{FF2B5EF4-FFF2-40B4-BE49-F238E27FC236}">
                          <a16:creationId xmlns:a16="http://schemas.microsoft.com/office/drawing/2014/main" id="{61E6B55A-3A3E-4E30-8451-709616DC7DDD}"/>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82">
                      <a:extLst>
                        <a:ext uri="{FF2B5EF4-FFF2-40B4-BE49-F238E27FC236}">
                          <a16:creationId xmlns:a16="http://schemas.microsoft.com/office/drawing/2014/main" id="{4AB44B52-94DC-40D5-8631-4B30E7262289}"/>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3">
                      <a:extLst>
                        <a:ext uri="{FF2B5EF4-FFF2-40B4-BE49-F238E27FC236}">
                          <a16:creationId xmlns:a16="http://schemas.microsoft.com/office/drawing/2014/main" id="{10315011-E6A2-4E97-B2B6-2F428D2F1904}"/>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4">
                      <a:extLst>
                        <a:ext uri="{FF2B5EF4-FFF2-40B4-BE49-F238E27FC236}">
                          <a16:creationId xmlns:a16="http://schemas.microsoft.com/office/drawing/2014/main" id="{78626EEA-33DC-443A-8A61-3BC253196E39}"/>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5">
                      <a:extLst>
                        <a:ext uri="{FF2B5EF4-FFF2-40B4-BE49-F238E27FC236}">
                          <a16:creationId xmlns:a16="http://schemas.microsoft.com/office/drawing/2014/main" id="{112AF5EC-E3F5-4B82-8A06-215CF7D7FE2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6">
                      <a:extLst>
                        <a:ext uri="{FF2B5EF4-FFF2-40B4-BE49-F238E27FC236}">
                          <a16:creationId xmlns:a16="http://schemas.microsoft.com/office/drawing/2014/main" id="{A4090687-F2E7-422F-AFF8-FD2676D6B91C}"/>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7">
                      <a:extLst>
                        <a:ext uri="{FF2B5EF4-FFF2-40B4-BE49-F238E27FC236}">
                          <a16:creationId xmlns:a16="http://schemas.microsoft.com/office/drawing/2014/main" id="{C69CAB31-6CB0-4FC8-A43C-BFA631B2D006}"/>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8">
                      <a:extLst>
                        <a:ext uri="{FF2B5EF4-FFF2-40B4-BE49-F238E27FC236}">
                          <a16:creationId xmlns:a16="http://schemas.microsoft.com/office/drawing/2014/main" id="{900C59AE-3D03-47D2-A89C-E48AB70306F9}"/>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9">
                      <a:extLst>
                        <a:ext uri="{FF2B5EF4-FFF2-40B4-BE49-F238E27FC236}">
                          <a16:creationId xmlns:a16="http://schemas.microsoft.com/office/drawing/2014/main" id="{F48CE3F4-9172-415D-9C7E-FF908B432FA2}"/>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90">
                      <a:extLst>
                        <a:ext uri="{FF2B5EF4-FFF2-40B4-BE49-F238E27FC236}">
                          <a16:creationId xmlns:a16="http://schemas.microsoft.com/office/drawing/2014/main" id="{00CF6C1A-19F2-4306-9431-031AE7E489DC}"/>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91">
                      <a:extLst>
                        <a:ext uri="{FF2B5EF4-FFF2-40B4-BE49-F238E27FC236}">
                          <a16:creationId xmlns:a16="http://schemas.microsoft.com/office/drawing/2014/main" id="{5D4D585A-8FC7-4630-864C-2F1C1409DA5B}"/>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Rectangle 125">
                      <a:extLst>
                        <a:ext uri="{FF2B5EF4-FFF2-40B4-BE49-F238E27FC236}">
                          <a16:creationId xmlns:a16="http://schemas.microsoft.com/office/drawing/2014/main" id="{EA37B75F-DCBD-4E47-B167-6079186920BB}"/>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3">
                      <a:extLst>
                        <a:ext uri="{FF2B5EF4-FFF2-40B4-BE49-F238E27FC236}">
                          <a16:creationId xmlns:a16="http://schemas.microsoft.com/office/drawing/2014/main" id="{8A17A1E8-5324-40CD-A697-F17600D7D4A6}"/>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Rectangle 127">
                      <a:extLst>
                        <a:ext uri="{FF2B5EF4-FFF2-40B4-BE49-F238E27FC236}">
                          <a16:creationId xmlns:a16="http://schemas.microsoft.com/office/drawing/2014/main" id="{A4B89E85-F09B-41DC-BC5E-583EF35096D6}"/>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5">
                      <a:extLst>
                        <a:ext uri="{FF2B5EF4-FFF2-40B4-BE49-F238E27FC236}">
                          <a16:creationId xmlns:a16="http://schemas.microsoft.com/office/drawing/2014/main" id="{771C4D49-8512-45CA-A226-B0FE1CC83D27}"/>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6">
                      <a:extLst>
                        <a:ext uri="{FF2B5EF4-FFF2-40B4-BE49-F238E27FC236}">
                          <a16:creationId xmlns:a16="http://schemas.microsoft.com/office/drawing/2014/main" id="{CE260AD5-F73C-4439-BEE0-80CC15524DB1}"/>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7">
                      <a:extLst>
                        <a:ext uri="{FF2B5EF4-FFF2-40B4-BE49-F238E27FC236}">
                          <a16:creationId xmlns:a16="http://schemas.microsoft.com/office/drawing/2014/main" id="{FBC359D5-90B5-4CD5-BA64-4F9745D7DB17}"/>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8">
                      <a:extLst>
                        <a:ext uri="{FF2B5EF4-FFF2-40B4-BE49-F238E27FC236}">
                          <a16:creationId xmlns:a16="http://schemas.microsoft.com/office/drawing/2014/main" id="{6F56A393-BBFD-4533-ABE1-4F7D149C8C36}"/>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98" name="Rectangle 49">
                  <a:extLst>
                    <a:ext uri="{FF2B5EF4-FFF2-40B4-BE49-F238E27FC236}">
                      <a16:creationId xmlns:a16="http://schemas.microsoft.com/office/drawing/2014/main" id="{2B29836C-18D0-4CA5-9D0D-D9E566E980B9}"/>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50">
                  <a:extLst>
                    <a:ext uri="{FF2B5EF4-FFF2-40B4-BE49-F238E27FC236}">
                      <a16:creationId xmlns:a16="http://schemas.microsoft.com/office/drawing/2014/main" id="{C1B42F36-FA27-4D0F-8884-1CA29ED7896A}"/>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Oval 61">
                  <a:extLst>
                    <a:ext uri="{FF2B5EF4-FFF2-40B4-BE49-F238E27FC236}">
                      <a16:creationId xmlns:a16="http://schemas.microsoft.com/office/drawing/2014/main" id="{5618EFC5-9ECA-4F80-8EC8-3AA076F6AB8D}"/>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Oval 64">
                  <a:extLst>
                    <a:ext uri="{FF2B5EF4-FFF2-40B4-BE49-F238E27FC236}">
                      <a16:creationId xmlns:a16="http://schemas.microsoft.com/office/drawing/2014/main" id="{E016EE95-4C55-4F76-BEED-C18E1A7DD3BA}"/>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49">
                  <a:extLst>
                    <a:ext uri="{FF2B5EF4-FFF2-40B4-BE49-F238E27FC236}">
                      <a16:creationId xmlns:a16="http://schemas.microsoft.com/office/drawing/2014/main" id="{6996AAC1-F735-4581-B35D-DAAF43471F01}"/>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50">
                  <a:extLst>
                    <a:ext uri="{FF2B5EF4-FFF2-40B4-BE49-F238E27FC236}">
                      <a16:creationId xmlns:a16="http://schemas.microsoft.com/office/drawing/2014/main" id="{AF521A6A-0995-4A1C-A870-8825B254FAB8}"/>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Oval 61">
                  <a:extLst>
                    <a:ext uri="{FF2B5EF4-FFF2-40B4-BE49-F238E27FC236}">
                      <a16:creationId xmlns:a16="http://schemas.microsoft.com/office/drawing/2014/main" id="{AB194FBF-F895-4CF0-90E5-B3A4AA1FAC9E}"/>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Oval 64">
                  <a:extLst>
                    <a:ext uri="{FF2B5EF4-FFF2-40B4-BE49-F238E27FC236}">
                      <a16:creationId xmlns:a16="http://schemas.microsoft.com/office/drawing/2014/main" id="{70DE5760-F1EE-45CA-B07E-D81FF36BC2D1}"/>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cxnSp>
              <p:nvCxnSpPr>
                <p:cNvPr id="106" name="Connector: Elbow 105">
                  <a:extLst>
                    <a:ext uri="{FF2B5EF4-FFF2-40B4-BE49-F238E27FC236}">
                      <a16:creationId xmlns:a16="http://schemas.microsoft.com/office/drawing/2014/main" id="{694A4C74-062B-4BED-91EE-07CCE052A61B}"/>
                    </a:ext>
                  </a:extLst>
                </p:cNvPr>
                <p:cNvCxnSpPr>
                  <a:stCxn id="110" idx="2"/>
                  <a:endCxn id="102"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BB92E3CB-F65F-47FF-8E25-EFC68D1AEC37}"/>
                    </a:ext>
                  </a:extLst>
                </p:cNvPr>
                <p:cNvCxnSpPr>
                  <a:stCxn id="110" idx="2"/>
                  <a:endCxn id="98"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33" name="Rectangle 132">
              <a:extLst>
                <a:ext uri="{FF2B5EF4-FFF2-40B4-BE49-F238E27FC236}">
                  <a16:creationId xmlns:a16="http://schemas.microsoft.com/office/drawing/2014/main" id="{8AC3257B-F868-46BD-8EE6-78C05D595C67}"/>
                </a:ext>
              </a:extLst>
            </p:cNvPr>
            <p:cNvSpPr/>
            <p:nvPr/>
          </p:nvSpPr>
          <p:spPr bwMode="auto">
            <a:xfrm>
              <a:off x="1309173" y="3031857"/>
              <a:ext cx="2910508" cy="21482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73152" rIns="137160" bIns="73152" numCol="1" spcCol="0" rtlCol="0" fromWordArt="0" anchor="t" anchorCtr="0" forceAA="0" compatLnSpc="1">
              <a:prstTxWarp prst="textNoShape">
                <a:avLst/>
              </a:prstTxWarp>
              <a:spAutoFit/>
            </a:bodyPr>
            <a:lstStyle/>
            <a:p>
              <a:pPr defTabSz="366909">
                <a:spcAft>
                  <a:spcPts val="600"/>
                </a:spcAft>
                <a:defRPr/>
              </a:pPr>
              <a:r>
                <a:rPr lang="en-US" sz="1000" b="1" kern="0" dirty="0">
                  <a:solidFill>
                    <a:schemeClr val="tx1"/>
                  </a:solidFill>
                </a:rPr>
                <a:t>Feature highlights </a:t>
              </a:r>
            </a:p>
            <a:p>
              <a:pPr marL="171450" indent="-171450" defTabSz="366909">
                <a:spcAft>
                  <a:spcPts val="600"/>
                </a:spcAft>
                <a:buFont typeface="Arial" panose="020B0604020202020204" pitchFamily="34" charset="0"/>
                <a:buChar char="•"/>
                <a:defRPr/>
              </a:pPr>
              <a:r>
                <a:rPr lang="en-US" sz="1000" kern="0" dirty="0">
                  <a:solidFill>
                    <a:schemeClr val="tx1"/>
                  </a:solidFill>
                </a:rPr>
                <a:t>Up to 16 cores of CPU</a:t>
              </a:r>
            </a:p>
            <a:p>
              <a:pPr marL="171450" indent="-171450" defTabSz="366909">
                <a:spcAft>
                  <a:spcPts val="600"/>
                </a:spcAft>
                <a:buFont typeface="Arial" panose="020B0604020202020204" pitchFamily="34" charset="0"/>
                <a:buChar char="•"/>
                <a:defRPr/>
              </a:pPr>
              <a:r>
                <a:rPr lang="en-US" sz="1000" kern="0" dirty="0">
                  <a:solidFill>
                    <a:schemeClr val="tx1"/>
                  </a:solidFill>
                </a:rPr>
                <a:t>Up to 64 GBs of memory</a:t>
              </a:r>
            </a:p>
            <a:p>
              <a:pPr marL="171450" indent="-171450" defTabSz="366909">
                <a:spcAft>
                  <a:spcPts val="600"/>
                </a:spcAft>
                <a:buFont typeface="Arial" panose="020B0604020202020204" pitchFamily="34" charset="0"/>
                <a:buChar char="•"/>
                <a:defRPr/>
              </a:pPr>
              <a:r>
                <a:rPr lang="en-US" sz="1000" kern="0" dirty="0">
                  <a:solidFill>
                    <a:schemeClr val="tx1"/>
                  </a:solidFill>
                </a:rPr>
                <a:t>In-memory OLTP and </a:t>
              </a:r>
              <a:r>
                <a:rPr lang="en-US" sz="1000" kern="0" dirty="0" err="1">
                  <a:solidFill>
                    <a:schemeClr val="tx1"/>
                  </a:solidFill>
                </a:rPr>
                <a:t>Columnstore</a:t>
              </a:r>
              <a:endParaRPr lang="en-US" sz="1000" kern="0" dirty="0">
                <a:solidFill>
                  <a:schemeClr val="tx1"/>
                </a:solidFill>
              </a:endParaRPr>
            </a:p>
            <a:p>
              <a:pPr marL="171450" indent="-171450" defTabSz="366909">
                <a:spcAft>
                  <a:spcPts val="600"/>
                </a:spcAft>
                <a:buFont typeface="Arial" panose="020B0604020202020204" pitchFamily="34" charset="0"/>
                <a:buChar char="•"/>
                <a:defRPr/>
              </a:pPr>
              <a:r>
                <a:rPr lang="en-US" sz="1000" kern="0" dirty="0">
                  <a:solidFill>
                    <a:schemeClr val="tx1"/>
                  </a:solidFill>
                </a:rPr>
                <a:t>End-to-end encryption with secure enclaves </a:t>
              </a:r>
            </a:p>
            <a:p>
              <a:pPr marL="171450" indent="-171450" defTabSz="366909">
                <a:spcAft>
                  <a:spcPts val="600"/>
                </a:spcAft>
                <a:buFont typeface="Arial" panose="020B0604020202020204" pitchFamily="34" charset="0"/>
                <a:buChar char="•"/>
                <a:defRPr/>
              </a:pPr>
              <a:r>
                <a:rPr lang="en-US" sz="1000" kern="0" dirty="0">
                  <a:solidFill>
                    <a:schemeClr val="tx1"/>
                  </a:solidFill>
                </a:rPr>
                <a:t>Full T-SQL surface area </a:t>
              </a:r>
            </a:p>
            <a:p>
              <a:pPr marL="171450" indent="-171450" defTabSz="366909">
                <a:spcAft>
                  <a:spcPts val="600"/>
                </a:spcAft>
                <a:buFont typeface="Arial" panose="020B0604020202020204" pitchFamily="34" charset="0"/>
                <a:buChar char="•"/>
                <a:defRPr/>
              </a:pPr>
              <a:r>
                <a:rPr lang="en-US" sz="1000" kern="0" dirty="0">
                  <a:solidFill>
                    <a:schemeClr val="tx1"/>
                  </a:solidFill>
                </a:rPr>
                <a:t>Support for Linux and Windows containers </a:t>
              </a:r>
            </a:p>
            <a:p>
              <a:pPr marL="171450" indent="-171450" defTabSz="366909">
                <a:spcAft>
                  <a:spcPts val="600"/>
                </a:spcAft>
                <a:buFont typeface="Arial" panose="020B0604020202020204" pitchFamily="34" charset="0"/>
                <a:buChar char="•"/>
                <a:defRPr/>
              </a:pPr>
              <a:r>
                <a:rPr lang="en-US" sz="1000" kern="0" dirty="0">
                  <a:solidFill>
                    <a:schemeClr val="tx1"/>
                  </a:solidFill>
                </a:rPr>
                <a:t>UTF-8 character encoding </a:t>
              </a:r>
            </a:p>
            <a:p>
              <a:pPr marL="171450" indent="-171450" defTabSz="366909">
                <a:spcAft>
                  <a:spcPts val="600"/>
                </a:spcAft>
                <a:buFont typeface="Arial" panose="020B0604020202020204" pitchFamily="34" charset="0"/>
                <a:buChar char="•"/>
                <a:defRPr/>
              </a:pPr>
              <a:r>
                <a:rPr lang="en-US" sz="1000" kern="0" dirty="0">
                  <a:solidFill>
                    <a:schemeClr val="tx1"/>
                  </a:solidFill>
                </a:rPr>
                <a:t>Data classification and auditing </a:t>
              </a:r>
            </a:p>
          </p:txBody>
        </p:sp>
        <p:sp>
          <p:nvSpPr>
            <p:cNvPr id="138" name="Isosceles Triangle 137">
              <a:extLst>
                <a:ext uri="{FF2B5EF4-FFF2-40B4-BE49-F238E27FC236}">
                  <a16:creationId xmlns:a16="http://schemas.microsoft.com/office/drawing/2014/main" id="{48564A5B-8774-4DD3-BB2D-0FA349F5D97E}"/>
                </a:ext>
              </a:extLst>
            </p:cNvPr>
            <p:cNvSpPr/>
            <p:nvPr/>
          </p:nvSpPr>
          <p:spPr bwMode="auto">
            <a:xfrm rot="5400000">
              <a:off x="3796937" y="4269692"/>
              <a:ext cx="1343821" cy="506610"/>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9" name="Isosceles Triangle 138">
            <a:extLst>
              <a:ext uri="{FF2B5EF4-FFF2-40B4-BE49-F238E27FC236}">
                <a16:creationId xmlns:a16="http://schemas.microsoft.com/office/drawing/2014/main" id="{95CF951B-40E2-40E8-8533-06EF7E01042C}"/>
              </a:ext>
            </a:extLst>
          </p:cNvPr>
          <p:cNvSpPr/>
          <p:nvPr/>
        </p:nvSpPr>
        <p:spPr bwMode="auto">
          <a:xfrm rot="5400000">
            <a:off x="7048434" y="4399324"/>
            <a:ext cx="1555097" cy="506610"/>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TextBox 139">
            <a:extLst>
              <a:ext uri="{FF2B5EF4-FFF2-40B4-BE49-F238E27FC236}">
                <a16:creationId xmlns:a16="http://schemas.microsoft.com/office/drawing/2014/main" id="{8C2737C3-E63F-42D1-89BC-85AAB3B2A75A}"/>
              </a:ext>
            </a:extLst>
          </p:cNvPr>
          <p:cNvSpPr txBox="1"/>
          <p:nvPr/>
        </p:nvSpPr>
        <p:spPr>
          <a:xfrm>
            <a:off x="657445" y="1201164"/>
            <a:ext cx="5411955" cy="553998"/>
          </a:xfrm>
          <a:prstGeom prst="rect">
            <a:avLst/>
          </a:prstGeom>
          <a:noFill/>
        </p:spPr>
        <p:txBody>
          <a:bodyPr wrap="square" lIns="0" tIns="0" rIns="0" bIns="0" rtlCol="0">
            <a:spAutoFit/>
          </a:bodyPr>
          <a:lstStyle>
            <a:defPPr>
              <a:defRPr lang="en-US"/>
            </a:defPPr>
            <a:lvl1pPr marL="93188" algn="ctr" defTabSz="949772">
              <a:spcBef>
                <a:spcPts val="306"/>
              </a:spcBef>
              <a:defRPr sz="1600" kern="0">
                <a:ln>
                  <a:solidFill>
                    <a:srgbClr val="FFFFFF">
                      <a:alpha val="0"/>
                    </a:srgbClr>
                  </a:solidFill>
                </a:ln>
                <a:solidFill>
                  <a:srgbClr val="002050"/>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pPr marL="0" marR="0" lvl="0" indent="0" algn="l" defTabSz="931061" rtl="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a:ln>
                  <a:solidFill>
                    <a:srgbClr val="FFFFFF">
                      <a:alpha val="0"/>
                    </a:srgbClr>
                  </a:solidFill>
                </a:ln>
                <a:solidFill>
                  <a:srgbClr val="0078D4"/>
                </a:solidFill>
                <a:effectLst/>
                <a:uLnTx/>
                <a:uFillTx/>
                <a:latin typeface="+mj-lt"/>
                <a:ea typeface="Segoe UI Black" panose="020B0A02040204020203" pitchFamily="34" charset="0"/>
                <a:cs typeface="Segoe UI Semibold" panose="020B0502040204020203" pitchFamily="34" charset="0"/>
              </a:rPr>
              <a:t>Build once and deploy across any SQL Server edition without changing your app</a:t>
            </a:r>
          </a:p>
        </p:txBody>
      </p:sp>
    </p:spTree>
    <p:extLst>
      <p:ext uri="{BB962C8B-B14F-4D97-AF65-F5344CB8AC3E}">
        <p14:creationId xmlns:p14="http://schemas.microsoft.com/office/powerpoint/2010/main" val="87675811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5" name="Straight Connector 84"/>
          <p:cNvCxnSpPr/>
          <p:nvPr/>
        </p:nvCxnSpPr>
        <p:spPr>
          <a:xfrm flipH="1">
            <a:off x="1486588" y="5577296"/>
            <a:ext cx="9142703" cy="0"/>
          </a:xfrm>
          <a:prstGeom prst="line">
            <a:avLst/>
          </a:prstGeom>
          <a:ln w="1905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CB8623B-6CF5-B847-B058-F81D8E4DAF62}"/>
              </a:ext>
            </a:extLst>
          </p:cNvPr>
          <p:cNvSpPr/>
          <p:nvPr/>
        </p:nvSpPr>
        <p:spPr bwMode="auto">
          <a:xfrm>
            <a:off x="5979538" y="5552172"/>
            <a:ext cx="668867" cy="1021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85" name="Chart 184">
            <a:extLst>
              <a:ext uri="{FF2B5EF4-FFF2-40B4-BE49-F238E27FC236}">
                <a16:creationId xmlns:a16="http://schemas.microsoft.com/office/drawing/2014/main" id="{70704024-56B2-4A33-A8E4-F0C2FF875539}"/>
              </a:ext>
            </a:extLst>
          </p:cNvPr>
          <p:cNvGraphicFramePr/>
          <p:nvPr/>
        </p:nvGraphicFramePr>
        <p:xfrm>
          <a:off x="7365287" y="2319534"/>
          <a:ext cx="2168521" cy="2157204"/>
        </p:xfrm>
        <a:graphic>
          <a:graphicData uri="http://schemas.openxmlformats.org/drawingml/2006/chart">
            <c:chart xmlns:c="http://schemas.openxmlformats.org/drawingml/2006/chart" xmlns:r="http://schemas.openxmlformats.org/officeDocument/2006/relationships" r:id="rId3"/>
          </a:graphicData>
        </a:graphic>
      </p:graphicFrame>
      <p:sp>
        <p:nvSpPr>
          <p:cNvPr id="187" name="AutoShape 14">
            <a:extLst>
              <a:ext uri="{FF2B5EF4-FFF2-40B4-BE49-F238E27FC236}">
                <a16:creationId xmlns:a16="http://schemas.microsoft.com/office/drawing/2014/main" id="{1E47D1B0-680A-4130-A603-76BF80068841}"/>
              </a:ext>
            </a:extLst>
          </p:cNvPr>
          <p:cNvSpPr>
            <a:spLocks noChangeAspect="1" noChangeArrowheads="1" noTextEdit="1"/>
          </p:cNvSpPr>
          <p:nvPr/>
        </p:nvSpPr>
        <p:spPr bwMode="auto">
          <a:xfrm>
            <a:off x="10452827" y="3132270"/>
            <a:ext cx="771864" cy="1055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505050"/>
              </a:solidFill>
              <a:effectLst/>
              <a:uLnTx/>
              <a:uFillTx/>
              <a:latin typeface="Segoe UI"/>
              <a:ea typeface="+mn-ea"/>
              <a:cs typeface="+mn-cs"/>
            </a:endParaRPr>
          </a:p>
        </p:txBody>
      </p:sp>
      <p:sp>
        <p:nvSpPr>
          <p:cNvPr id="188" name="TextBox 187">
            <a:extLst>
              <a:ext uri="{FF2B5EF4-FFF2-40B4-BE49-F238E27FC236}">
                <a16:creationId xmlns:a16="http://schemas.microsoft.com/office/drawing/2014/main" id="{A6797694-6A0A-41E4-B52E-074019ADDC8C}"/>
              </a:ext>
            </a:extLst>
          </p:cNvPr>
          <p:cNvSpPr txBox="1"/>
          <p:nvPr/>
        </p:nvSpPr>
        <p:spPr>
          <a:xfrm>
            <a:off x="9885969" y="3882338"/>
            <a:ext cx="1975102"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The best of Power BI and</a:t>
            </a:r>
            <a:b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b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SQL Server Reporting Services with Power BI Report Server</a:t>
            </a:r>
          </a:p>
        </p:txBody>
      </p:sp>
      <p:sp>
        <p:nvSpPr>
          <p:cNvPr id="189" name="AutoShape 14">
            <a:extLst>
              <a:ext uri="{FF2B5EF4-FFF2-40B4-BE49-F238E27FC236}">
                <a16:creationId xmlns:a16="http://schemas.microsoft.com/office/drawing/2014/main" id="{E298AFF3-F594-4DF7-A51B-2E4C7EBD79D3}"/>
              </a:ext>
            </a:extLst>
          </p:cNvPr>
          <p:cNvSpPr>
            <a:spLocks noChangeAspect="1" noChangeArrowheads="1" noTextEdit="1"/>
          </p:cNvSpPr>
          <p:nvPr/>
        </p:nvSpPr>
        <p:spPr bwMode="auto">
          <a:xfrm>
            <a:off x="10407459" y="3133598"/>
            <a:ext cx="771864" cy="1055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79" tIns="44789" rIns="89579" bIns="44789" numCol="1" anchor="t" anchorCtr="0" compatLnSpc="1">
            <a:prstTxWarp prst="textNoShape">
              <a:avLst/>
            </a:prstTxWarp>
          </a:bodyPr>
          <a:lstStyle/>
          <a:p>
            <a:pPr marL="0" marR="0" lvl="0" indent="0" algn="l" defTabSz="913489" rtl="0" eaLnBrk="1" fontAlgn="auto" latinLnBrk="0" hangingPunct="1">
              <a:lnSpc>
                <a:spcPct val="100000"/>
              </a:lnSpc>
              <a:spcBef>
                <a:spcPts val="0"/>
              </a:spcBef>
              <a:spcAft>
                <a:spcPts val="0"/>
              </a:spcAft>
              <a:buClrTx/>
              <a:buSzTx/>
              <a:buFontTx/>
              <a:buNone/>
              <a:tabLst/>
              <a:defRPr/>
            </a:pPr>
            <a:endParaRPr kumimoji="0" lang="en-US" sz="1077" b="0" i="0" u="none" strike="noStrike" kern="0" cap="none" spc="0" normalizeH="0" baseline="0" noProof="0" dirty="0">
              <a:ln>
                <a:noFill/>
              </a:ln>
              <a:solidFill>
                <a:srgbClr val="002050"/>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FBF5AC61-8053-4CF2-8322-5A5351032DA9}"/>
              </a:ext>
            </a:extLst>
          </p:cNvPr>
          <p:cNvSpPr/>
          <p:nvPr/>
        </p:nvSpPr>
        <p:spPr>
          <a:xfrm>
            <a:off x="5176499" y="3507492"/>
            <a:ext cx="1839003" cy="964238"/>
          </a:xfrm>
          <a:prstGeom prst="rect">
            <a:avLst/>
          </a:prstGeom>
        </p:spPr>
        <p:txBody>
          <a:bodyPr wrap="square" lIns="91440" tIns="45720" rIns="91440" bIns="4572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OLTP performance</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#1 DW performance on 1TB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2</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10TB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3</a:t>
            </a: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 and 30TB</a:t>
            </a:r>
            <a:r>
              <a:rPr kumimoji="0" lang="en-US" sz="1050" b="0" i="0" u="none" strike="noStrike" kern="0" cap="none" spc="0" normalizeH="0" baseline="3000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4</a:t>
            </a:r>
          </a:p>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Intelligent Database</a:t>
            </a:r>
          </a:p>
        </p:txBody>
      </p:sp>
      <p:sp>
        <p:nvSpPr>
          <p:cNvPr id="2" name="TextBox 1">
            <a:extLst>
              <a:ext uri="{FF2B5EF4-FFF2-40B4-BE49-F238E27FC236}">
                <a16:creationId xmlns:a16="http://schemas.microsoft.com/office/drawing/2014/main" id="{98CB4FD4-97CF-47E7-A092-5454A7632C6F}"/>
              </a:ext>
            </a:extLst>
          </p:cNvPr>
          <p:cNvSpPr txBox="1"/>
          <p:nvPr/>
        </p:nvSpPr>
        <p:spPr>
          <a:xfrm>
            <a:off x="5782964" y="5799463"/>
            <a:ext cx="1063806" cy="237757"/>
          </a:xfrm>
          <a:prstGeom prst="rect">
            <a:avLst/>
          </a:prstGeom>
          <a:noFill/>
        </p:spPr>
        <p:txBody>
          <a:bodyPr wrap="square" lIns="0" r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Private cloud</a:t>
            </a:r>
          </a:p>
        </p:txBody>
      </p:sp>
      <p:sp>
        <p:nvSpPr>
          <p:cNvPr id="96" name="TextBox 95">
            <a:extLst>
              <a:ext uri="{FF2B5EF4-FFF2-40B4-BE49-F238E27FC236}">
                <a16:creationId xmlns:a16="http://schemas.microsoft.com/office/drawing/2014/main" id="{31C359FF-466E-49D2-A4CE-9B356BB2FAC5}"/>
              </a:ext>
            </a:extLst>
          </p:cNvPr>
          <p:cNvSpPr txBox="1"/>
          <p:nvPr/>
        </p:nvSpPr>
        <p:spPr>
          <a:xfrm>
            <a:off x="10712267" y="5838561"/>
            <a:ext cx="1121055" cy="237757"/>
          </a:xfrm>
          <a:prstGeom prst="rect">
            <a:avLst/>
          </a:prstGeom>
          <a:noFill/>
        </p:spPr>
        <p:txBody>
          <a:bodyPr wrap="square" lIns="0" r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Public cloud</a:t>
            </a:r>
          </a:p>
        </p:txBody>
      </p:sp>
      <p:sp>
        <p:nvSpPr>
          <p:cNvPr id="94" name="TextBox 93">
            <a:extLst>
              <a:ext uri="{FF2B5EF4-FFF2-40B4-BE49-F238E27FC236}">
                <a16:creationId xmlns:a16="http://schemas.microsoft.com/office/drawing/2014/main" id="{CF798B69-B547-46E4-9422-C595E65FBEE8}"/>
              </a:ext>
            </a:extLst>
          </p:cNvPr>
          <p:cNvSpPr txBox="1"/>
          <p:nvPr/>
        </p:nvSpPr>
        <p:spPr>
          <a:xfrm>
            <a:off x="7650679" y="5237003"/>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sp>
        <p:nvSpPr>
          <p:cNvPr id="71" name="TextBox 70">
            <a:extLst>
              <a:ext uri="{FF2B5EF4-FFF2-40B4-BE49-F238E27FC236}">
                <a16:creationId xmlns:a16="http://schemas.microsoft.com/office/drawing/2014/main" id="{9386994A-C608-4664-85BD-4CF8D5666690}"/>
              </a:ext>
            </a:extLst>
          </p:cNvPr>
          <p:cNvSpPr txBox="1"/>
          <p:nvPr/>
        </p:nvSpPr>
        <p:spPr>
          <a:xfrm>
            <a:off x="2122865" y="5237002"/>
            <a:ext cx="241309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In-memory across all workloads</a:t>
            </a:r>
          </a:p>
        </p:txBody>
      </p:sp>
      <p:sp>
        <p:nvSpPr>
          <p:cNvPr id="73" name="TextBox 72">
            <a:extLst>
              <a:ext uri="{FF2B5EF4-FFF2-40B4-BE49-F238E27FC236}">
                <a16:creationId xmlns:a16="http://schemas.microsoft.com/office/drawing/2014/main" id="{DFA27AFE-6D76-8942-85DB-68D5ADD1085E}"/>
              </a:ext>
            </a:extLst>
          </p:cNvPr>
          <p:cNvSpPr txBox="1"/>
          <p:nvPr/>
        </p:nvSpPr>
        <p:spPr>
          <a:xfrm>
            <a:off x="5340056" y="5968488"/>
            <a:ext cx="1918288" cy="276999"/>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1/10th the cost of Oracle </a:t>
            </a:r>
          </a:p>
        </p:txBody>
      </p:sp>
      <p:cxnSp>
        <p:nvCxnSpPr>
          <p:cNvPr id="14" name="Straight Connector 13">
            <a:extLst>
              <a:ext uri="{FF2B5EF4-FFF2-40B4-BE49-F238E27FC236}">
                <a16:creationId xmlns:a16="http://schemas.microsoft.com/office/drawing/2014/main" id="{DDF4C9EF-4D25-BB46-A996-4BE7C437FD40}"/>
              </a:ext>
            </a:extLst>
          </p:cNvPr>
          <p:cNvCxnSpPr/>
          <p:nvPr/>
        </p:nvCxnSpPr>
        <p:spPr>
          <a:xfrm>
            <a:off x="458000" y="4842355"/>
            <a:ext cx="11276001" cy="0"/>
          </a:xfrm>
          <a:prstGeom prst="line">
            <a:avLst/>
          </a:prstGeom>
          <a:ln w="952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1E93E66-A25D-5246-A907-E68C67C2DB7C}"/>
              </a:ext>
            </a:extLst>
          </p:cNvPr>
          <p:cNvGrpSpPr/>
          <p:nvPr/>
        </p:nvGrpSpPr>
        <p:grpSpPr>
          <a:xfrm>
            <a:off x="2669398" y="3681771"/>
            <a:ext cx="2159634" cy="789960"/>
            <a:chOff x="426355" y="3206421"/>
            <a:chExt cx="2055863" cy="790072"/>
          </a:xfrm>
        </p:grpSpPr>
        <p:sp>
          <p:nvSpPr>
            <p:cNvPr id="120" name="Rectangle 119">
              <a:extLst>
                <a:ext uri="{FF2B5EF4-FFF2-40B4-BE49-F238E27FC236}">
                  <a16:creationId xmlns:a16="http://schemas.microsoft.com/office/drawing/2014/main" id="{B3AB2A48-C320-4C78-AFD0-49834DFB3951}"/>
                </a:ext>
              </a:extLst>
            </p:cNvPr>
            <p:cNvSpPr/>
            <p:nvPr/>
          </p:nvSpPr>
          <p:spPr>
            <a:xfrm>
              <a:off x="426355" y="3368027"/>
              <a:ext cx="587103" cy="628466"/>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T-SQL</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Java</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C/C++</a:t>
              </a:r>
            </a:p>
          </p:txBody>
        </p:sp>
        <p:sp>
          <p:nvSpPr>
            <p:cNvPr id="121" name="Rectangle 120">
              <a:extLst>
                <a:ext uri="{FF2B5EF4-FFF2-40B4-BE49-F238E27FC236}">
                  <a16:creationId xmlns:a16="http://schemas.microsoft.com/office/drawing/2014/main" id="{A3A2A1D3-E641-40CD-B46F-2D004DE06085}"/>
                </a:ext>
              </a:extLst>
            </p:cNvPr>
            <p:cNvSpPr/>
            <p:nvPr/>
          </p:nvSpPr>
          <p:spPr>
            <a:xfrm>
              <a:off x="1064828" y="3206421"/>
              <a:ext cx="797014" cy="790072"/>
            </a:xfrm>
            <a:prstGeom prst="rect">
              <a:avLst/>
            </a:prstGeom>
            <a:ln>
              <a:noFill/>
            </a:ln>
          </p:spPr>
          <p:txBody>
            <a:bodyPr wrap="squar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PHP</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Node.js</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C#/VB.NET</a:t>
              </a:r>
            </a:p>
          </p:txBody>
        </p:sp>
        <p:sp>
          <p:nvSpPr>
            <p:cNvPr id="131" name="Rectangle 130">
              <a:extLst>
                <a:ext uri="{FF2B5EF4-FFF2-40B4-BE49-F238E27FC236}">
                  <a16:creationId xmlns:a16="http://schemas.microsoft.com/office/drawing/2014/main" id="{40CB3735-6ACF-A240-835F-7C0EE74CE7A9}"/>
                </a:ext>
              </a:extLst>
            </p:cNvPr>
            <p:cNvSpPr/>
            <p:nvPr/>
          </p:nvSpPr>
          <p:spPr>
            <a:xfrm>
              <a:off x="1879083" y="3375721"/>
              <a:ext cx="603135" cy="441209"/>
            </a:xfrm>
            <a:prstGeom prst="rect">
              <a:avLst/>
            </a:prstGeom>
            <a:ln>
              <a:noFill/>
            </a:ln>
          </p:spPr>
          <p:txBody>
            <a:bodyPr wrap="none" lIns="91440" tIns="45720" rIns="91440" bIns="45720" anchor="b">
              <a:spAutoFit/>
            </a:bodyPr>
            <a:lstStyle/>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Python</a:t>
              </a:r>
            </a:p>
            <a:p>
              <a:pPr marL="0" marR="0" lvl="0" indent="0" algn="l" defTabSz="932418" rtl="0" eaLnBrk="1" fontAlgn="auto" latinLnBrk="0" hangingPunct="1">
                <a:lnSpc>
                  <a:spcPct val="100000"/>
                </a:lnSpc>
                <a:spcBef>
                  <a:spcPts val="0"/>
                </a:spcBef>
                <a:spcAft>
                  <a:spcPts val="2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bold" charset="0"/>
                  <a:cs typeface="Segoe UI" panose="020B0502040204020203" pitchFamily="34" charset="0"/>
                </a:rPr>
                <a:t>Ruby</a:t>
              </a:r>
            </a:p>
          </p:txBody>
        </p:sp>
      </p:grpSp>
      <p:sp>
        <p:nvSpPr>
          <p:cNvPr id="177" name="Rectangle 176"/>
          <p:cNvSpPr/>
          <p:nvPr/>
        </p:nvSpPr>
        <p:spPr bwMode="auto">
          <a:xfrm>
            <a:off x="980252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Insights in minutes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on any device</a:t>
            </a:r>
          </a:p>
        </p:txBody>
      </p:sp>
      <p:sp>
        <p:nvSpPr>
          <p:cNvPr id="179" name="Rectangle 178"/>
          <p:cNvSpPr/>
          <p:nvPr/>
        </p:nvSpPr>
        <p:spPr bwMode="auto">
          <a:xfrm>
            <a:off x="266540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Choice of platform,  language and container</a:t>
            </a:r>
          </a:p>
        </p:txBody>
      </p:sp>
      <p:sp>
        <p:nvSpPr>
          <p:cNvPr id="181" name="Rectangle 180"/>
          <p:cNvSpPr/>
          <p:nvPr/>
        </p:nvSpPr>
        <p:spPr bwMode="auto">
          <a:xfrm>
            <a:off x="742348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over the last 9 years</a:t>
            </a:r>
            <a:r>
              <a:rPr kumimoji="0" lang="en-US" sz="12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5</a:t>
            </a:r>
          </a:p>
        </p:txBody>
      </p:sp>
      <p:sp>
        <p:nvSpPr>
          <p:cNvPr id="74" name="Rectangle 73">
            <a:extLst>
              <a:ext uri="{FF2B5EF4-FFF2-40B4-BE49-F238E27FC236}">
                <a16:creationId xmlns:a16="http://schemas.microsoft.com/office/drawing/2014/main" id="{022E80B3-2E03-4ECC-8067-0F4F386FB9CD}"/>
              </a:ext>
            </a:extLst>
          </p:cNvPr>
          <p:cNvSpPr/>
          <p:nvPr/>
        </p:nvSpPr>
        <p:spPr bwMode="auto">
          <a:xfrm>
            <a:off x="4989930" y="1674121"/>
            <a:ext cx="221214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cxnSp>
        <p:nvCxnSpPr>
          <p:cNvPr id="4" name="Straight Connector 3"/>
          <p:cNvCxnSpPr/>
          <p:nvPr/>
        </p:nvCxnSpPr>
        <p:spPr>
          <a:xfrm>
            <a:off x="490648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28552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966456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527440" y="1741101"/>
            <a:ext cx="0" cy="2785331"/>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CB743499-36D6-4E44-8087-32FB8636F525}"/>
              </a:ext>
            </a:extLst>
          </p:cNvPr>
          <p:cNvSpPr/>
          <p:nvPr/>
        </p:nvSpPr>
        <p:spPr bwMode="auto">
          <a:xfrm>
            <a:off x="286360" y="1674121"/>
            <a:ext cx="2103120" cy="461665"/>
          </a:xfrm>
          <a:prstGeom prst="rect">
            <a:avLst/>
          </a:prstGeom>
          <a:noFill/>
          <a:ln w="6350" cap="flat" cmpd="sng" algn="ctr">
            <a:noFill/>
            <a:prstDash val="solid"/>
            <a:headEnd type="none" w="med" len="med"/>
            <a:tailEnd type="none" w="med" len="med"/>
          </a:ln>
          <a:effectLst/>
        </p:spPr>
        <p:txBody>
          <a:bodyPr rot="0" spcFirstLastPara="0" vert="horz" wrap="square" lIns="91440" tIns="45720" rIns="91401" bIns="4572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Intelligence over </a:t>
            </a:r>
            <a:b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any data</a:t>
            </a:r>
          </a:p>
        </p:txBody>
      </p:sp>
      <p:sp>
        <p:nvSpPr>
          <p:cNvPr id="80" name="TextBox 79">
            <a:extLst>
              <a:ext uri="{FF2B5EF4-FFF2-40B4-BE49-F238E27FC236}">
                <a16:creationId xmlns:a16="http://schemas.microsoft.com/office/drawing/2014/main" id="{8901B3AF-5365-41DB-88FC-AFF41EFC63AF}"/>
              </a:ext>
            </a:extLst>
          </p:cNvPr>
          <p:cNvSpPr txBox="1"/>
          <p:nvPr/>
        </p:nvSpPr>
        <p:spPr>
          <a:xfrm>
            <a:off x="391397" y="3882338"/>
            <a:ext cx="1893046" cy="589392"/>
          </a:xfrm>
          <a:prstGeom prst="rect">
            <a:avLst/>
          </a:prstGeom>
          <a:noFill/>
        </p:spPr>
        <p:txBody>
          <a:bodyPr wrap="square" lIns="91440" tIns="45720" rIns="91440" bIns="45720" rtlCol="0" anchor="b">
            <a:spAutoFit/>
          </a:bodyPr>
          <a:lstStyle/>
          <a:p>
            <a:pPr marL="0" marR="0" lvl="0" indent="0" algn="ctr" defTabSz="930968" rtl="0" eaLnBrk="1" fontAlgn="auto" latinLnBrk="0" hangingPunct="1">
              <a:lnSpc>
                <a:spcPct val="105000"/>
              </a:lnSpc>
              <a:spcBef>
                <a:spcPts val="0"/>
              </a:spcBef>
              <a:spcAft>
                <a:spcPts val="80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AI and Machine Learning over all data with the power of SQL and Spark</a:t>
            </a:r>
          </a:p>
        </p:txBody>
      </p:sp>
      <p:grpSp>
        <p:nvGrpSpPr>
          <p:cNvPr id="17" name="Group 16">
            <a:extLst>
              <a:ext uri="{FF2B5EF4-FFF2-40B4-BE49-F238E27FC236}">
                <a16:creationId xmlns:a16="http://schemas.microsoft.com/office/drawing/2014/main" id="{96AFB984-CF84-453E-866C-2B5D0FE44DA9}"/>
              </a:ext>
            </a:extLst>
          </p:cNvPr>
          <p:cNvGrpSpPr/>
          <p:nvPr/>
        </p:nvGrpSpPr>
        <p:grpSpPr>
          <a:xfrm>
            <a:off x="668392" y="2357898"/>
            <a:ext cx="1339056" cy="1025535"/>
            <a:chOff x="739450" y="2170289"/>
            <a:chExt cx="1339056" cy="1025535"/>
          </a:xfrm>
        </p:grpSpPr>
        <p:sp>
          <p:nvSpPr>
            <p:cNvPr id="92" name="Freeform 6">
              <a:extLst>
                <a:ext uri="{FF2B5EF4-FFF2-40B4-BE49-F238E27FC236}">
                  <a16:creationId xmlns:a16="http://schemas.microsoft.com/office/drawing/2014/main" id="{37444FBE-9B74-4A03-A02D-D795CCBAD8D4}"/>
                </a:ext>
              </a:extLst>
            </p:cNvPr>
            <p:cNvSpPr>
              <a:spLocks/>
            </p:cNvSpPr>
            <p:nvPr/>
          </p:nvSpPr>
          <p:spPr bwMode="auto">
            <a:xfrm rot="2171515">
              <a:off x="1105197" y="2753151"/>
              <a:ext cx="505195" cy="442673"/>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solidFill>
                <a:srgbClr val="50E6FF"/>
              </a:soli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93" name="Freeform 5">
              <a:extLst>
                <a:ext uri="{FF2B5EF4-FFF2-40B4-BE49-F238E27FC236}">
                  <a16:creationId xmlns:a16="http://schemas.microsoft.com/office/drawing/2014/main" id="{14247359-4774-493E-AEF2-AF12E28A5B12}"/>
                </a:ext>
              </a:extLst>
            </p:cNvPr>
            <p:cNvSpPr>
              <a:spLocks/>
            </p:cNvSpPr>
            <p:nvPr/>
          </p:nvSpPr>
          <p:spPr bwMode="auto">
            <a:xfrm rot="2978489">
              <a:off x="1135208" y="2166536"/>
              <a:ext cx="445172" cy="45267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solidFill>
                <a:srgbClr val="50E6FF"/>
              </a:soli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pic>
          <p:nvPicPr>
            <p:cNvPr id="140" name="Picture 139">
              <a:extLst>
                <a:ext uri="{FF2B5EF4-FFF2-40B4-BE49-F238E27FC236}">
                  <a16:creationId xmlns:a16="http://schemas.microsoft.com/office/drawing/2014/main" id="{B1D57BBD-5786-4764-9279-7D60E7E18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704" y="2475687"/>
              <a:ext cx="613802" cy="321050"/>
            </a:xfrm>
            <a:prstGeom prst="rect">
              <a:avLst/>
            </a:prstGeom>
          </p:spPr>
        </p:pic>
        <p:grpSp>
          <p:nvGrpSpPr>
            <p:cNvPr id="9" name="Group 8">
              <a:extLst>
                <a:ext uri="{FF2B5EF4-FFF2-40B4-BE49-F238E27FC236}">
                  <a16:creationId xmlns:a16="http://schemas.microsoft.com/office/drawing/2014/main" id="{3A769EBF-D74E-4DBF-ABF8-FA85171D141C}"/>
                </a:ext>
              </a:extLst>
            </p:cNvPr>
            <p:cNvGrpSpPr/>
            <p:nvPr/>
          </p:nvGrpSpPr>
          <p:grpSpPr>
            <a:xfrm>
              <a:off x="739450" y="2444555"/>
              <a:ext cx="357653" cy="458709"/>
              <a:chOff x="393144" y="2440628"/>
              <a:chExt cx="357653" cy="458709"/>
            </a:xfrm>
          </p:grpSpPr>
          <p:sp>
            <p:nvSpPr>
              <p:cNvPr id="81" name="Freeform 182">
                <a:extLst>
                  <a:ext uri="{FF2B5EF4-FFF2-40B4-BE49-F238E27FC236}">
                    <a16:creationId xmlns:a16="http://schemas.microsoft.com/office/drawing/2014/main" id="{CA34330F-B530-42C3-81CB-C139EE47E069}"/>
                  </a:ext>
                </a:extLst>
              </p:cNvPr>
              <p:cNvSpPr/>
              <p:nvPr/>
            </p:nvSpPr>
            <p:spPr bwMode="auto">
              <a:xfrm>
                <a:off x="393144" y="2440628"/>
                <a:ext cx="357653" cy="4587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2" name="Group 81">
                <a:extLst>
                  <a:ext uri="{FF2B5EF4-FFF2-40B4-BE49-F238E27FC236}">
                    <a16:creationId xmlns:a16="http://schemas.microsoft.com/office/drawing/2014/main" id="{5704D67F-0558-4485-998C-69065A43E998}"/>
                  </a:ext>
                </a:extLst>
              </p:cNvPr>
              <p:cNvGrpSpPr/>
              <p:nvPr/>
            </p:nvGrpSpPr>
            <p:grpSpPr>
              <a:xfrm>
                <a:off x="497283" y="2590190"/>
                <a:ext cx="143000" cy="220630"/>
                <a:chOff x="6675672" y="2470169"/>
                <a:chExt cx="284918" cy="439588"/>
              </a:xfrm>
              <a:solidFill>
                <a:schemeClr val="accent2"/>
              </a:solidFill>
            </p:grpSpPr>
            <p:sp>
              <p:nvSpPr>
                <p:cNvPr id="83" name="Freeform: Shape 82">
                  <a:extLst>
                    <a:ext uri="{FF2B5EF4-FFF2-40B4-BE49-F238E27FC236}">
                      <a16:creationId xmlns:a16="http://schemas.microsoft.com/office/drawing/2014/main" id="{66E3B554-7DC1-4326-A697-4269F34DF29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0719F16-4A32-494C-B6F0-5095F83E0E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7" name="Group 86">
            <a:extLst>
              <a:ext uri="{FF2B5EF4-FFF2-40B4-BE49-F238E27FC236}">
                <a16:creationId xmlns:a16="http://schemas.microsoft.com/office/drawing/2014/main" id="{2210F0E3-F2E0-48B1-83DC-3D88C6093AC1}"/>
              </a:ext>
            </a:extLst>
          </p:cNvPr>
          <p:cNvGrpSpPr/>
          <p:nvPr/>
        </p:nvGrpSpPr>
        <p:grpSpPr>
          <a:xfrm>
            <a:off x="5874234" y="2542985"/>
            <a:ext cx="443532" cy="721412"/>
            <a:chOff x="3495760" y="2740747"/>
            <a:chExt cx="501706" cy="816037"/>
          </a:xfrm>
        </p:grpSpPr>
        <p:grpSp>
          <p:nvGrpSpPr>
            <p:cNvPr id="88" name="Group 87">
              <a:extLst>
                <a:ext uri="{FF2B5EF4-FFF2-40B4-BE49-F238E27FC236}">
                  <a16:creationId xmlns:a16="http://schemas.microsoft.com/office/drawing/2014/main" id="{163C1433-8829-427F-9AE5-622E16361347}"/>
                </a:ext>
              </a:extLst>
            </p:cNvPr>
            <p:cNvGrpSpPr/>
            <p:nvPr/>
          </p:nvGrpSpPr>
          <p:grpSpPr>
            <a:xfrm>
              <a:off x="3495760" y="2740747"/>
              <a:ext cx="501706" cy="816037"/>
              <a:chOff x="3511944" y="2617100"/>
              <a:chExt cx="425505" cy="692094"/>
            </a:xfrm>
          </p:grpSpPr>
          <p:sp>
            <p:nvSpPr>
              <p:cNvPr id="90" name="Freeform 100">
                <a:extLst>
                  <a:ext uri="{FF2B5EF4-FFF2-40B4-BE49-F238E27FC236}">
                    <a16:creationId xmlns:a16="http://schemas.microsoft.com/office/drawing/2014/main" id="{BFDC7C1B-EC06-492A-AB86-F64F507DF5AC}"/>
                  </a:ext>
                </a:extLst>
              </p:cNvPr>
              <p:cNvSpPr/>
              <p:nvPr/>
            </p:nvSpPr>
            <p:spPr bwMode="auto">
              <a:xfrm>
                <a:off x="3560496" y="2929318"/>
                <a:ext cx="331773"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BED146B2-B061-42DC-A88F-D941B7B0CA28}"/>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check">
              <a:extLst>
                <a:ext uri="{FF2B5EF4-FFF2-40B4-BE49-F238E27FC236}">
                  <a16:creationId xmlns:a16="http://schemas.microsoft.com/office/drawing/2014/main" id="{A6E9677E-0963-4F06-8AE6-AC546A6C3A44}"/>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5CAC1ADD-A79A-3A4E-98FC-9B4377BE54D7}"/>
              </a:ext>
            </a:extLst>
          </p:cNvPr>
          <p:cNvGrpSpPr/>
          <p:nvPr/>
        </p:nvGrpSpPr>
        <p:grpSpPr>
          <a:xfrm>
            <a:off x="10323363" y="2471022"/>
            <a:ext cx="1061434" cy="796076"/>
            <a:chOff x="10359380" y="2471022"/>
            <a:chExt cx="1061434" cy="796076"/>
          </a:xfrm>
        </p:grpSpPr>
        <p:grpSp>
          <p:nvGrpSpPr>
            <p:cNvPr id="114" name="Group 60">
              <a:extLst>
                <a:ext uri="{FF2B5EF4-FFF2-40B4-BE49-F238E27FC236}">
                  <a16:creationId xmlns:a16="http://schemas.microsoft.com/office/drawing/2014/main" id="{ACC69189-BBFC-8648-A240-E2E9856602A1}"/>
                </a:ext>
              </a:extLst>
            </p:cNvPr>
            <p:cNvGrpSpPr>
              <a:grpSpLocks noChangeAspect="1"/>
            </p:cNvGrpSpPr>
            <p:nvPr/>
          </p:nvGrpSpPr>
          <p:grpSpPr bwMode="auto">
            <a:xfrm>
              <a:off x="10359380" y="2471022"/>
              <a:ext cx="1061434" cy="796076"/>
              <a:chOff x="410" y="1038"/>
              <a:chExt cx="312" cy="234"/>
            </a:xfrm>
          </p:grpSpPr>
          <p:sp>
            <p:nvSpPr>
              <p:cNvPr id="135" name="AutoShape 59">
                <a:extLst>
                  <a:ext uri="{FF2B5EF4-FFF2-40B4-BE49-F238E27FC236}">
                    <a16:creationId xmlns:a16="http://schemas.microsoft.com/office/drawing/2014/main" id="{30EEE7F4-C4A7-804F-BEEF-B01CE192E784}"/>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1">
                <a:extLst>
                  <a:ext uri="{FF2B5EF4-FFF2-40B4-BE49-F238E27FC236}">
                    <a16:creationId xmlns:a16="http://schemas.microsoft.com/office/drawing/2014/main" id="{86A0BB80-8EF2-DE4F-9D03-F658BCB9BCB9}"/>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Rectangle 62">
                <a:extLst>
                  <a:ext uri="{FF2B5EF4-FFF2-40B4-BE49-F238E27FC236}">
                    <a16:creationId xmlns:a16="http://schemas.microsoft.com/office/drawing/2014/main" id="{E5BB78E0-A59E-CC4A-B5E4-9CAD7D15EE54}"/>
                  </a:ext>
                </a:extLst>
              </p:cNvPr>
              <p:cNvSpPr>
                <a:spLocks noChangeArrowheads="1"/>
              </p:cNvSpPr>
              <p:nvPr/>
            </p:nvSpPr>
            <p:spPr bwMode="auto">
              <a:xfrm>
                <a:off x="410"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65">
                <a:extLst>
                  <a:ext uri="{FF2B5EF4-FFF2-40B4-BE49-F238E27FC236}">
                    <a16:creationId xmlns:a16="http://schemas.microsoft.com/office/drawing/2014/main" id="{2931019F-4F9C-1140-A228-7EC5EED273C1}"/>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66">
                <a:extLst>
                  <a:ext uri="{FF2B5EF4-FFF2-40B4-BE49-F238E27FC236}">
                    <a16:creationId xmlns:a16="http://schemas.microsoft.com/office/drawing/2014/main" id="{DDEB8EF1-8472-4548-B7ED-E951C2A4FF28}"/>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Oval 67">
                <a:extLst>
                  <a:ext uri="{FF2B5EF4-FFF2-40B4-BE49-F238E27FC236}">
                    <a16:creationId xmlns:a16="http://schemas.microsoft.com/office/drawing/2014/main" id="{7F20C8B1-BDFD-C145-B0C4-FDC55A7152B8}"/>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46" name="Freeform 271">
              <a:extLst>
                <a:ext uri="{FF2B5EF4-FFF2-40B4-BE49-F238E27FC236}">
                  <a16:creationId xmlns:a16="http://schemas.microsoft.com/office/drawing/2014/main" id="{A0BE0549-6929-4E08-BE8C-44AEF987F9AE}"/>
                </a:ext>
              </a:extLst>
            </p:cNvPr>
            <p:cNvSpPr/>
            <p:nvPr/>
          </p:nvSpPr>
          <p:spPr>
            <a:xfrm>
              <a:off x="11018423" y="2952016"/>
              <a:ext cx="307537" cy="232189"/>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rgbClr val="50E6FF"/>
            </a:solidFill>
            <a:ln w="342900" cap="sq" cmpd="sng" algn="ctr">
              <a:noFill/>
              <a:prstDash val="solid"/>
            </a:ln>
            <a:effectLst/>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573165C-DA5C-43CE-9309-1F9382B79247}"/>
                </a:ext>
              </a:extLst>
            </p:cNvPr>
            <p:cNvGrpSpPr/>
            <p:nvPr/>
          </p:nvGrpSpPr>
          <p:grpSpPr>
            <a:xfrm>
              <a:off x="10422125" y="2688893"/>
              <a:ext cx="518882" cy="484094"/>
              <a:chOff x="10422125" y="2604849"/>
              <a:chExt cx="518882" cy="484094"/>
            </a:xfrm>
          </p:grpSpPr>
          <p:sp>
            <p:nvSpPr>
              <p:cNvPr id="118" name="Freeform 57">
                <a:extLst>
                  <a:ext uri="{FF2B5EF4-FFF2-40B4-BE49-F238E27FC236}">
                    <a16:creationId xmlns:a16="http://schemas.microsoft.com/office/drawing/2014/main" id="{77B1B72C-E657-4122-94FE-D6575F762329}"/>
                  </a:ext>
                </a:extLst>
              </p:cNvPr>
              <p:cNvSpPr>
                <a:spLocks noChangeArrowheads="1"/>
              </p:cNvSpPr>
              <p:nvPr/>
            </p:nvSpPr>
            <p:spPr bwMode="auto">
              <a:xfrm>
                <a:off x="10650863" y="2836586"/>
                <a:ext cx="61404" cy="60217"/>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6" name="Freeform 59">
                <a:extLst>
                  <a:ext uri="{FF2B5EF4-FFF2-40B4-BE49-F238E27FC236}">
                    <a16:creationId xmlns:a16="http://schemas.microsoft.com/office/drawing/2014/main" id="{6DB8A2E9-B99F-492F-8A0D-3204BF911211}"/>
                  </a:ext>
                </a:extLst>
              </p:cNvPr>
              <p:cNvSpPr>
                <a:spLocks noChangeArrowheads="1"/>
              </p:cNvSpPr>
              <p:nvPr/>
            </p:nvSpPr>
            <p:spPr bwMode="auto">
              <a:xfrm>
                <a:off x="10422125" y="302872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7" name="Freeform 60">
                <a:extLst>
                  <a:ext uri="{FF2B5EF4-FFF2-40B4-BE49-F238E27FC236}">
                    <a16:creationId xmlns:a16="http://schemas.microsoft.com/office/drawing/2014/main" id="{2135526B-2B56-413A-8844-102E6B462CAD}"/>
                  </a:ext>
                </a:extLst>
              </p:cNvPr>
              <p:cNvSpPr>
                <a:spLocks noChangeArrowheads="1"/>
              </p:cNvSpPr>
              <p:nvPr/>
            </p:nvSpPr>
            <p:spPr bwMode="auto">
              <a:xfrm>
                <a:off x="10536494" y="2732190"/>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28" name="Freeform 61">
                <a:extLst>
                  <a:ext uri="{FF2B5EF4-FFF2-40B4-BE49-F238E27FC236}">
                    <a16:creationId xmlns:a16="http://schemas.microsoft.com/office/drawing/2014/main" id="{87BE79D2-FE92-4AF4-83ED-16589E637F18}"/>
                  </a:ext>
                </a:extLst>
              </p:cNvPr>
              <p:cNvSpPr>
                <a:spLocks noChangeArrowheads="1"/>
              </p:cNvSpPr>
              <p:nvPr/>
            </p:nvSpPr>
            <p:spPr bwMode="auto">
              <a:xfrm>
                <a:off x="10765232" y="2604849"/>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148" name="Freeform 61">
                <a:extLst>
                  <a:ext uri="{FF2B5EF4-FFF2-40B4-BE49-F238E27FC236}">
                    <a16:creationId xmlns:a16="http://schemas.microsoft.com/office/drawing/2014/main" id="{FB726280-6726-4690-9EFA-8DD738982B2C}"/>
                  </a:ext>
                </a:extLst>
              </p:cNvPr>
              <p:cNvSpPr>
                <a:spLocks noChangeArrowheads="1"/>
              </p:cNvSpPr>
              <p:nvPr/>
            </p:nvSpPr>
            <p:spPr bwMode="auto">
              <a:xfrm>
                <a:off x="10879603" y="2736125"/>
                <a:ext cx="61404" cy="60214"/>
              </a:xfrm>
              <a:prstGeom prst="ellipse">
                <a:avLst/>
              </a:prstGeom>
              <a:solidFill>
                <a:srgbClr val="50E6FF"/>
              </a:solidFill>
              <a:ln w="12700" cap="sq">
                <a:solidFill>
                  <a:srgbClr val="50E6FF"/>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5" name="Freeform: Shape 4">
                <a:extLst>
                  <a:ext uri="{FF2B5EF4-FFF2-40B4-BE49-F238E27FC236}">
                    <a16:creationId xmlns:a16="http://schemas.microsoft.com/office/drawing/2014/main" id="{3704FFD0-1AEB-4218-992E-2E252A47E125}"/>
                  </a:ext>
                </a:extLst>
              </p:cNvPr>
              <p:cNvSpPr/>
              <p:nvPr/>
            </p:nvSpPr>
            <p:spPr bwMode="auto">
              <a:xfrm>
                <a:off x="10451646" y="2629812"/>
                <a:ext cx="461283" cy="432707"/>
              </a:xfrm>
              <a:custGeom>
                <a:avLst/>
                <a:gdLst>
                  <a:gd name="connsiteX0" fmla="*/ 0 w 461283"/>
                  <a:gd name="connsiteY0" fmla="*/ 432707 h 432707"/>
                  <a:gd name="connsiteX1" fmla="*/ 112940 w 461283"/>
                  <a:gd name="connsiteY1" fmla="*/ 130629 h 432707"/>
                  <a:gd name="connsiteX2" fmla="*/ 229961 w 461283"/>
                  <a:gd name="connsiteY2" fmla="*/ 238125 h 432707"/>
                  <a:gd name="connsiteX3" fmla="*/ 345622 w 461283"/>
                  <a:gd name="connsiteY3" fmla="*/ 0 h 432707"/>
                  <a:gd name="connsiteX4" fmla="*/ 461283 w 461283"/>
                  <a:gd name="connsiteY4" fmla="*/ 140154 h 432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283" h="432707">
                    <a:moveTo>
                      <a:pt x="0" y="432707"/>
                    </a:moveTo>
                    <a:lnTo>
                      <a:pt x="112940" y="130629"/>
                    </a:lnTo>
                    <a:lnTo>
                      <a:pt x="229961" y="238125"/>
                    </a:lnTo>
                    <a:lnTo>
                      <a:pt x="345622" y="0"/>
                    </a:lnTo>
                    <a:lnTo>
                      <a:pt x="461283" y="140154"/>
                    </a:lnTo>
                  </a:path>
                </a:pathLst>
              </a:cu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black"/>
                  </a:solidFill>
                  <a:effectLst/>
                  <a:uLnTx/>
                  <a:uFillTx/>
                  <a:latin typeface="Arial" charset="0"/>
                  <a:ea typeface="+mn-ea"/>
                  <a:cs typeface="Arial" charset="0"/>
                </a:endParaRPr>
              </a:p>
            </p:txBody>
          </p:sp>
        </p:grpSp>
        <p:grpSp>
          <p:nvGrpSpPr>
            <p:cNvPr id="15" name="Group 14">
              <a:extLst>
                <a:ext uri="{FF2B5EF4-FFF2-40B4-BE49-F238E27FC236}">
                  <a16:creationId xmlns:a16="http://schemas.microsoft.com/office/drawing/2014/main" id="{BB977719-F1B2-4A9D-8F17-7D106DE6D1F1}"/>
                </a:ext>
              </a:extLst>
            </p:cNvPr>
            <p:cNvGrpSpPr/>
            <p:nvPr/>
          </p:nvGrpSpPr>
          <p:grpSpPr>
            <a:xfrm>
              <a:off x="11047639" y="2710817"/>
              <a:ext cx="255815" cy="141476"/>
              <a:chOff x="11047639" y="2519725"/>
              <a:chExt cx="255815" cy="141476"/>
            </a:xfrm>
          </p:grpSpPr>
          <p:cxnSp>
            <p:nvCxnSpPr>
              <p:cNvPr id="7" name="Straight Connector 6">
                <a:extLst>
                  <a:ext uri="{FF2B5EF4-FFF2-40B4-BE49-F238E27FC236}">
                    <a16:creationId xmlns:a16="http://schemas.microsoft.com/office/drawing/2014/main" id="{E375684E-9667-4CC8-B757-EC726C2D5EAD}"/>
                  </a:ext>
                </a:extLst>
              </p:cNvPr>
              <p:cNvCxnSpPr/>
              <p:nvPr/>
            </p:nvCxnSpPr>
            <p:spPr>
              <a:xfrm>
                <a:off x="11047639" y="2519725"/>
                <a:ext cx="255815"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49" name="Straight Connector 148">
                <a:extLst>
                  <a:ext uri="{FF2B5EF4-FFF2-40B4-BE49-F238E27FC236}">
                    <a16:creationId xmlns:a16="http://schemas.microsoft.com/office/drawing/2014/main" id="{90B3C32E-F045-484D-8309-4FEBFFB75DBA}"/>
                  </a:ext>
                </a:extLst>
              </p:cNvPr>
              <p:cNvCxnSpPr>
                <a:cxnSpLocks/>
              </p:cNvCxnSpPr>
              <p:nvPr/>
            </p:nvCxnSpPr>
            <p:spPr>
              <a:xfrm>
                <a:off x="11047639" y="2590463"/>
                <a:ext cx="177052"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150" name="Straight Connector 149">
                <a:extLst>
                  <a:ext uri="{FF2B5EF4-FFF2-40B4-BE49-F238E27FC236}">
                    <a16:creationId xmlns:a16="http://schemas.microsoft.com/office/drawing/2014/main" id="{07068D9A-6DB5-4FFE-AA5D-834AE74A8E2E}"/>
                  </a:ext>
                </a:extLst>
              </p:cNvPr>
              <p:cNvCxnSpPr>
                <a:cxnSpLocks/>
              </p:cNvCxnSpPr>
              <p:nvPr/>
            </p:nvCxnSpPr>
            <p:spPr>
              <a:xfrm>
                <a:off x="11047639" y="2661201"/>
                <a:ext cx="227240" cy="0"/>
              </a:xfrm>
              <a:prstGeom prst="line">
                <a:avLst/>
              </a:prstGeom>
              <a:noFill/>
              <a:ln w="19050" cap="sq">
                <a:solidFill>
                  <a:srgbClr val="50E6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grpSp>
      </p:grpSp>
      <p:sp>
        <p:nvSpPr>
          <p:cNvPr id="6" name="TextBox 5">
            <a:extLst>
              <a:ext uri="{FF2B5EF4-FFF2-40B4-BE49-F238E27FC236}">
                <a16:creationId xmlns:a16="http://schemas.microsoft.com/office/drawing/2014/main" id="{27D2C3AE-BA37-45FD-9310-2CE10D9CA79A}"/>
              </a:ext>
            </a:extLst>
          </p:cNvPr>
          <p:cNvSpPr txBox="1"/>
          <p:nvPr/>
        </p:nvSpPr>
        <p:spPr>
          <a:xfrm>
            <a:off x="7780882" y="2350979"/>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sp>
        <p:nvSpPr>
          <p:cNvPr id="91" name="Title 1">
            <a:extLst>
              <a:ext uri="{FF2B5EF4-FFF2-40B4-BE49-F238E27FC236}">
                <a16:creationId xmlns:a16="http://schemas.microsoft.com/office/drawing/2014/main" id="{DBE12377-C9D6-3643-A846-760E8580DF14}"/>
              </a:ext>
            </a:extLst>
          </p:cNvPr>
          <p:cNvSpPr txBox="1">
            <a:spLocks/>
          </p:cNvSpPr>
          <p:nvPr/>
        </p:nvSpPr>
        <p:spPr>
          <a:xfrm>
            <a:off x="482247" y="376038"/>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0" i="0" u="none" strike="noStrike" kern="1200" cap="none" spc="-50"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4F8B080F-D1B7-7942-8678-4123A509191C}"/>
              </a:ext>
            </a:extLst>
          </p:cNvPr>
          <p:cNvSpPr txBox="1"/>
          <p:nvPr/>
        </p:nvSpPr>
        <p:spPr>
          <a:xfrm>
            <a:off x="482247" y="1111309"/>
            <a:ext cx="10724322"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Industry-leading performance and security, with intelligence over all your data</a:t>
            </a:r>
          </a:p>
        </p:txBody>
      </p:sp>
      <p:grpSp>
        <p:nvGrpSpPr>
          <p:cNvPr id="3" name="Group 2">
            <a:extLst>
              <a:ext uri="{FF2B5EF4-FFF2-40B4-BE49-F238E27FC236}">
                <a16:creationId xmlns:a16="http://schemas.microsoft.com/office/drawing/2014/main" id="{29270748-D3C9-5C46-99CA-4E54DCAFEE79}"/>
              </a:ext>
            </a:extLst>
          </p:cNvPr>
          <p:cNvGrpSpPr/>
          <p:nvPr/>
        </p:nvGrpSpPr>
        <p:grpSpPr>
          <a:xfrm>
            <a:off x="3109489" y="2438778"/>
            <a:ext cx="1214943" cy="940470"/>
            <a:chOff x="2850448" y="2367155"/>
            <a:chExt cx="1529635" cy="1184070"/>
          </a:xfrm>
        </p:grpSpPr>
        <p:grpSp>
          <p:nvGrpSpPr>
            <p:cNvPr id="122" name="Group 121"/>
            <p:cNvGrpSpPr/>
            <p:nvPr/>
          </p:nvGrpSpPr>
          <p:grpSpPr>
            <a:xfrm>
              <a:off x="3034692" y="2367155"/>
              <a:ext cx="1345391" cy="564336"/>
              <a:chOff x="6576577" y="3318208"/>
              <a:chExt cx="1224242" cy="504999"/>
            </a:xfrm>
          </p:grpSpPr>
          <p:sp>
            <p:nvSpPr>
              <p:cNvPr id="123" name="Freeform 130">
                <a:extLst>
                  <a:ext uri="{FF2B5EF4-FFF2-40B4-BE49-F238E27FC236}">
                    <a16:creationId xmlns:a16="http://schemas.microsoft.com/office/drawing/2014/main" id="{FDE3F894-00DD-4719-AB59-8B21CFA219FA}"/>
                  </a:ext>
                </a:extLst>
              </p:cNvPr>
              <p:cNvSpPr>
                <a:spLocks noChangeAspect="1" noEditPoints="1"/>
              </p:cNvSpPr>
              <p:nvPr/>
            </p:nvSpPr>
            <p:spPr bwMode="black">
              <a:xfrm>
                <a:off x="7320545" y="3331545"/>
                <a:ext cx="480274" cy="4783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125" name="Picture 124"/>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576577" y="3318208"/>
                <a:ext cx="431356" cy="504999"/>
              </a:xfrm>
              <a:prstGeom prst="rect">
                <a:avLst/>
              </a:prstGeom>
            </p:spPr>
          </p:pic>
        </p:grpSp>
        <p:grpSp>
          <p:nvGrpSpPr>
            <p:cNvPr id="113" name="Graphic 192">
              <a:extLst>
                <a:ext uri="{FF2B5EF4-FFF2-40B4-BE49-F238E27FC236}">
                  <a16:creationId xmlns:a16="http://schemas.microsoft.com/office/drawing/2014/main" id="{26E92596-50B6-44F8-A438-46D72409FA7E}"/>
                </a:ext>
              </a:extLst>
            </p:cNvPr>
            <p:cNvGrpSpPr/>
            <p:nvPr/>
          </p:nvGrpSpPr>
          <p:grpSpPr>
            <a:xfrm>
              <a:off x="3838918" y="3032337"/>
              <a:ext cx="487912" cy="504737"/>
              <a:chOff x="8967037" y="-894836"/>
              <a:chExt cx="1514449" cy="1566672"/>
            </a:xfrm>
            <a:solidFill>
              <a:schemeClr val="accent1"/>
            </a:solidFill>
          </p:grpSpPr>
          <p:sp>
            <p:nvSpPr>
              <p:cNvPr id="119" name="Freeform 19">
                <a:extLst>
                  <a:ext uri="{FF2B5EF4-FFF2-40B4-BE49-F238E27FC236}">
                    <a16:creationId xmlns:a16="http://schemas.microsoft.com/office/drawing/2014/main" id="{7ACE6801-D6EA-42D9-B710-EA157849D830}"/>
                  </a:ext>
                </a:extLst>
              </p:cNvPr>
              <p:cNvSpPr/>
              <p:nvPr/>
            </p:nvSpPr>
            <p:spPr>
              <a:xfrm>
                <a:off x="8967037" y="-894836"/>
                <a:ext cx="365557" cy="783336"/>
              </a:xfrm>
              <a:custGeom>
                <a:avLst/>
                <a:gdLst>
                  <a:gd name="connsiteX0" fmla="*/ 0 w 365556"/>
                  <a:gd name="connsiteY0" fmla="*/ 208890 h 783335"/>
                  <a:gd name="connsiteX1" fmla="*/ 0 w 365556"/>
                  <a:gd name="connsiteY1" fmla="*/ 783336 h 783335"/>
                  <a:gd name="connsiteX2" fmla="*/ 365557 w 365556"/>
                  <a:gd name="connsiteY2" fmla="*/ 626669 h 783335"/>
                  <a:gd name="connsiteX3" fmla="*/ 365557 w 365556"/>
                  <a:gd name="connsiteY3" fmla="*/ 0 h 783335"/>
                  <a:gd name="connsiteX4" fmla="*/ 0 w 365556"/>
                  <a:gd name="connsiteY4" fmla="*/ 208890 h 783335"/>
                  <a:gd name="connsiteX5" fmla="*/ 313334 w 365556"/>
                  <a:gd name="connsiteY5" fmla="*/ 145805 h 783335"/>
                  <a:gd name="connsiteX6" fmla="*/ 313334 w 365556"/>
                  <a:gd name="connsiteY6" fmla="*/ 198027 h 783335"/>
                  <a:gd name="connsiteX7" fmla="*/ 313334 w 365556"/>
                  <a:gd name="connsiteY7" fmla="*/ 544627 h 783335"/>
                  <a:gd name="connsiteX8" fmla="*/ 235001 w 365556"/>
                  <a:gd name="connsiteY8" fmla="*/ 580086 h 783335"/>
                  <a:gd name="connsiteX9" fmla="*/ 235001 w 365556"/>
                  <a:gd name="connsiteY9" fmla="*/ 240484 h 783335"/>
                  <a:gd name="connsiteX10" fmla="*/ 130556 w 365556"/>
                  <a:gd name="connsiteY10" fmla="*/ 297041 h 783335"/>
                  <a:gd name="connsiteX11" fmla="*/ 130556 w 365556"/>
                  <a:gd name="connsiteY11" fmla="*/ 628549 h 783335"/>
                  <a:gd name="connsiteX12" fmla="*/ 52222 w 365556"/>
                  <a:gd name="connsiteY12" fmla="*/ 660248 h 783335"/>
                  <a:gd name="connsiteX13" fmla="*/ 52222 w 365556"/>
                  <a:gd name="connsiteY13" fmla="*/ 339445 h 783335"/>
                  <a:gd name="connsiteX14" fmla="*/ 52222 w 365556"/>
                  <a:gd name="connsiteY14" fmla="*/ 287223 h 783335"/>
                  <a:gd name="connsiteX15" fmla="*/ 235001 w 365556"/>
                  <a:gd name="connsiteY15" fmla="*/ 188209 h 783335"/>
                  <a:gd name="connsiteX16" fmla="*/ 235001 w 365556"/>
                  <a:gd name="connsiteY16" fmla="*/ 187739 h 783335"/>
                  <a:gd name="connsiteX17" fmla="*/ 313334 w 365556"/>
                  <a:gd name="connsiteY17" fmla="*/ 145805 h 783335"/>
                  <a:gd name="connsiteX18" fmla="*/ 313334 w 365556"/>
                  <a:gd name="connsiteY18" fmla="*/ 145805 h 783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5556" h="783335">
                    <a:moveTo>
                      <a:pt x="0" y="208890"/>
                    </a:moveTo>
                    <a:lnTo>
                      <a:pt x="0" y="783336"/>
                    </a:lnTo>
                    <a:lnTo>
                      <a:pt x="365557" y="626669"/>
                    </a:lnTo>
                    <a:lnTo>
                      <a:pt x="365557" y="0"/>
                    </a:lnTo>
                    <a:lnTo>
                      <a:pt x="0" y="208890"/>
                    </a:lnTo>
                    <a:close/>
                    <a:moveTo>
                      <a:pt x="313334" y="145805"/>
                    </a:moveTo>
                    <a:lnTo>
                      <a:pt x="313334" y="198027"/>
                    </a:lnTo>
                    <a:lnTo>
                      <a:pt x="313334" y="544627"/>
                    </a:lnTo>
                    <a:lnTo>
                      <a:pt x="235001" y="580086"/>
                    </a:lnTo>
                    <a:lnTo>
                      <a:pt x="235001" y="240484"/>
                    </a:lnTo>
                    <a:lnTo>
                      <a:pt x="130556" y="297041"/>
                    </a:lnTo>
                    <a:lnTo>
                      <a:pt x="130556" y="628549"/>
                    </a:lnTo>
                    <a:lnTo>
                      <a:pt x="52222" y="660248"/>
                    </a:lnTo>
                    <a:lnTo>
                      <a:pt x="52222" y="339445"/>
                    </a:lnTo>
                    <a:lnTo>
                      <a:pt x="52222" y="287223"/>
                    </a:lnTo>
                    <a:lnTo>
                      <a:pt x="235001" y="188209"/>
                    </a:lnTo>
                    <a:lnTo>
                      <a:pt x="235001" y="187739"/>
                    </a:lnTo>
                    <a:lnTo>
                      <a:pt x="313334" y="145805"/>
                    </a:lnTo>
                    <a:lnTo>
                      <a:pt x="313334" y="145805"/>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Freeform 20">
                <a:extLst>
                  <a:ext uri="{FF2B5EF4-FFF2-40B4-BE49-F238E27FC236}">
                    <a16:creationId xmlns:a16="http://schemas.microsoft.com/office/drawing/2014/main" id="{95610E86-AB32-44A1-8A01-973F11A03F8F}"/>
                  </a:ext>
                </a:extLst>
              </p:cNvPr>
              <p:cNvSpPr/>
              <p:nvPr/>
            </p:nvSpPr>
            <p:spPr>
              <a:xfrm>
                <a:off x="9332594" y="-894836"/>
                <a:ext cx="1148892" cy="835558"/>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Freeform 21">
                <a:extLst>
                  <a:ext uri="{FF2B5EF4-FFF2-40B4-BE49-F238E27FC236}">
                    <a16:creationId xmlns:a16="http://schemas.microsoft.com/office/drawing/2014/main" id="{8016F1AE-F9BF-484B-9B60-80706428C3E6}"/>
                  </a:ext>
                </a:extLst>
              </p:cNvPr>
              <p:cNvSpPr/>
              <p:nvPr/>
            </p:nvSpPr>
            <p:spPr>
              <a:xfrm>
                <a:off x="9332594" y="-163722"/>
                <a:ext cx="1148892" cy="835558"/>
              </a:xfrm>
              <a:custGeom>
                <a:avLst/>
                <a:gdLst>
                  <a:gd name="connsiteX0" fmla="*/ 0 w 1148892"/>
                  <a:gd name="connsiteY0" fmla="*/ 0 h 835558"/>
                  <a:gd name="connsiteX1" fmla="*/ 0 w 1148892"/>
                  <a:gd name="connsiteY1" fmla="*/ 835558 h 835558"/>
                  <a:gd name="connsiteX2" fmla="*/ 1148892 w 1148892"/>
                  <a:gd name="connsiteY2" fmla="*/ 574446 h 835558"/>
                  <a:gd name="connsiteX3" fmla="*/ 1148892 w 1148892"/>
                  <a:gd name="connsiteY3" fmla="*/ 221945 h 835558"/>
                  <a:gd name="connsiteX4" fmla="*/ 0 w 1148892"/>
                  <a:gd name="connsiteY4" fmla="*/ 0 h 835558"/>
                  <a:gd name="connsiteX5" fmla="*/ 1044448 w 1148892"/>
                  <a:gd name="connsiteY5" fmla="*/ 517472 h 835558"/>
                  <a:gd name="connsiteX6" fmla="*/ 968516 w 1148892"/>
                  <a:gd name="connsiteY6" fmla="*/ 530214 h 835558"/>
                  <a:gd name="connsiteX7" fmla="*/ 968516 w 1148892"/>
                  <a:gd name="connsiteY7" fmla="*/ 303517 h 835558"/>
                  <a:gd name="connsiteX8" fmla="*/ 835558 w 1148892"/>
                  <a:gd name="connsiteY8" fmla="*/ 286022 h 835558"/>
                  <a:gd name="connsiteX9" fmla="*/ 835558 w 1148892"/>
                  <a:gd name="connsiteY9" fmla="*/ 560242 h 835558"/>
                  <a:gd name="connsiteX10" fmla="*/ 759627 w 1148892"/>
                  <a:gd name="connsiteY10" fmla="*/ 572984 h 835558"/>
                  <a:gd name="connsiteX11" fmla="*/ 759627 w 1148892"/>
                  <a:gd name="connsiteY11" fmla="*/ 276256 h 835558"/>
                  <a:gd name="connsiteX12" fmla="*/ 626669 w 1148892"/>
                  <a:gd name="connsiteY12" fmla="*/ 258657 h 835558"/>
                  <a:gd name="connsiteX13" fmla="*/ 626669 w 1148892"/>
                  <a:gd name="connsiteY13" fmla="*/ 602907 h 835558"/>
                  <a:gd name="connsiteX14" fmla="*/ 550737 w 1148892"/>
                  <a:gd name="connsiteY14" fmla="*/ 615650 h 835558"/>
                  <a:gd name="connsiteX15" fmla="*/ 550737 w 1148892"/>
                  <a:gd name="connsiteY15" fmla="*/ 248840 h 835558"/>
                  <a:gd name="connsiteX16" fmla="*/ 417779 w 1148892"/>
                  <a:gd name="connsiteY16" fmla="*/ 231345 h 835558"/>
                  <a:gd name="connsiteX17" fmla="*/ 417779 w 1148892"/>
                  <a:gd name="connsiteY17" fmla="*/ 645677 h 835558"/>
                  <a:gd name="connsiteX18" fmla="*/ 341848 w 1148892"/>
                  <a:gd name="connsiteY18" fmla="*/ 658420 h 835558"/>
                  <a:gd name="connsiteX19" fmla="*/ 341848 w 1148892"/>
                  <a:gd name="connsiteY19" fmla="*/ 221580 h 835558"/>
                  <a:gd name="connsiteX20" fmla="*/ 195834 w 1148892"/>
                  <a:gd name="connsiteY20" fmla="*/ 204712 h 835558"/>
                  <a:gd name="connsiteX21" fmla="*/ 195573 w 1148892"/>
                  <a:gd name="connsiteY21" fmla="*/ 693983 h 835558"/>
                  <a:gd name="connsiteX22" fmla="*/ 104445 w 1148892"/>
                  <a:gd name="connsiteY22" fmla="*/ 709754 h 835558"/>
                  <a:gd name="connsiteX23" fmla="*/ 104445 w 1148892"/>
                  <a:gd name="connsiteY23" fmla="*/ 131600 h 835558"/>
                  <a:gd name="connsiteX24" fmla="*/ 1044448 w 1148892"/>
                  <a:gd name="connsiteY24" fmla="*/ 274168 h 835558"/>
                  <a:gd name="connsiteX25" fmla="*/ 1044448 w 1148892"/>
                  <a:gd name="connsiteY25" fmla="*/ 517472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48892" h="835558">
                    <a:moveTo>
                      <a:pt x="0" y="0"/>
                    </a:moveTo>
                    <a:lnTo>
                      <a:pt x="0" y="835558"/>
                    </a:lnTo>
                    <a:lnTo>
                      <a:pt x="1148892" y="574446"/>
                    </a:lnTo>
                    <a:lnTo>
                      <a:pt x="1148892" y="221945"/>
                    </a:lnTo>
                    <a:lnTo>
                      <a:pt x="0" y="0"/>
                    </a:lnTo>
                    <a:close/>
                    <a:moveTo>
                      <a:pt x="1044448" y="517472"/>
                    </a:moveTo>
                    <a:lnTo>
                      <a:pt x="968516" y="530214"/>
                    </a:lnTo>
                    <a:lnTo>
                      <a:pt x="968516" y="303517"/>
                    </a:lnTo>
                    <a:lnTo>
                      <a:pt x="835558" y="286022"/>
                    </a:lnTo>
                    <a:lnTo>
                      <a:pt x="835558" y="560242"/>
                    </a:lnTo>
                    <a:lnTo>
                      <a:pt x="759627" y="572984"/>
                    </a:lnTo>
                    <a:lnTo>
                      <a:pt x="759627" y="276256"/>
                    </a:lnTo>
                    <a:lnTo>
                      <a:pt x="626669" y="258657"/>
                    </a:lnTo>
                    <a:lnTo>
                      <a:pt x="626669" y="602907"/>
                    </a:lnTo>
                    <a:lnTo>
                      <a:pt x="550737" y="615650"/>
                    </a:lnTo>
                    <a:lnTo>
                      <a:pt x="550737" y="248840"/>
                    </a:lnTo>
                    <a:lnTo>
                      <a:pt x="417779" y="231345"/>
                    </a:lnTo>
                    <a:lnTo>
                      <a:pt x="417779" y="645677"/>
                    </a:lnTo>
                    <a:lnTo>
                      <a:pt x="341848" y="658420"/>
                    </a:lnTo>
                    <a:lnTo>
                      <a:pt x="341848" y="221580"/>
                    </a:lnTo>
                    <a:lnTo>
                      <a:pt x="195834" y="204712"/>
                    </a:lnTo>
                    <a:lnTo>
                      <a:pt x="195573" y="693983"/>
                    </a:lnTo>
                    <a:lnTo>
                      <a:pt x="104445" y="709754"/>
                    </a:lnTo>
                    <a:lnTo>
                      <a:pt x="104445" y="131600"/>
                    </a:lnTo>
                    <a:lnTo>
                      <a:pt x="1044448" y="274168"/>
                    </a:lnTo>
                    <a:lnTo>
                      <a:pt x="1044448" y="517472"/>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Freeform 24">
                <a:extLst>
                  <a:ext uri="{FF2B5EF4-FFF2-40B4-BE49-F238E27FC236}">
                    <a16:creationId xmlns:a16="http://schemas.microsoft.com/office/drawing/2014/main" id="{221C79BE-3AA5-46E4-AF7B-E82FB42996E1}"/>
                  </a:ext>
                </a:extLst>
              </p:cNvPr>
              <p:cNvSpPr/>
              <p:nvPr/>
            </p:nvSpPr>
            <p:spPr>
              <a:xfrm>
                <a:off x="8967037" y="-163722"/>
                <a:ext cx="365557" cy="835558"/>
              </a:xfrm>
              <a:custGeom>
                <a:avLst/>
                <a:gdLst>
                  <a:gd name="connsiteX0" fmla="*/ 0 w 365556"/>
                  <a:gd name="connsiteY0" fmla="*/ 143612 h 835558"/>
                  <a:gd name="connsiteX1" fmla="*/ 0 w 365556"/>
                  <a:gd name="connsiteY1" fmla="*/ 626669 h 835558"/>
                  <a:gd name="connsiteX2" fmla="*/ 365557 w 365556"/>
                  <a:gd name="connsiteY2" fmla="*/ 835558 h 835558"/>
                  <a:gd name="connsiteX3" fmla="*/ 365557 w 365556"/>
                  <a:gd name="connsiteY3" fmla="*/ 0 h 835558"/>
                  <a:gd name="connsiteX4" fmla="*/ 0 w 365556"/>
                  <a:gd name="connsiteY4" fmla="*/ 143612 h 835558"/>
                  <a:gd name="connsiteX5" fmla="*/ 313334 w 365556"/>
                  <a:gd name="connsiteY5" fmla="*/ 199960 h 835558"/>
                  <a:gd name="connsiteX6" fmla="*/ 313334 w 365556"/>
                  <a:gd name="connsiteY6" fmla="*/ 705002 h 835558"/>
                  <a:gd name="connsiteX7" fmla="*/ 235001 w 365556"/>
                  <a:gd name="connsiteY7" fmla="*/ 665835 h 835558"/>
                  <a:gd name="connsiteX8" fmla="*/ 235001 w 365556"/>
                  <a:gd name="connsiteY8" fmla="*/ 225757 h 835558"/>
                  <a:gd name="connsiteX9" fmla="*/ 130556 w 365556"/>
                  <a:gd name="connsiteY9" fmla="*/ 260120 h 835558"/>
                  <a:gd name="connsiteX10" fmla="*/ 130556 w 365556"/>
                  <a:gd name="connsiteY10" fmla="*/ 613456 h 835558"/>
                  <a:gd name="connsiteX11" fmla="*/ 52222 w 365556"/>
                  <a:gd name="connsiteY11" fmla="*/ 574446 h 835558"/>
                  <a:gd name="connsiteX12" fmla="*/ 52222 w 365556"/>
                  <a:gd name="connsiteY12" fmla="*/ 285917 h 835558"/>
                  <a:gd name="connsiteX13" fmla="*/ 52222 w 365556"/>
                  <a:gd name="connsiteY13" fmla="*/ 233695 h 835558"/>
                  <a:gd name="connsiteX14" fmla="*/ 235001 w 365556"/>
                  <a:gd name="connsiteY14" fmla="*/ 173535 h 835558"/>
                  <a:gd name="connsiteX15" fmla="*/ 313334 w 365556"/>
                  <a:gd name="connsiteY15" fmla="*/ 147737 h 835558"/>
                  <a:gd name="connsiteX16" fmla="*/ 313334 w 365556"/>
                  <a:gd name="connsiteY16" fmla="*/ 199960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5556" h="835558">
                    <a:moveTo>
                      <a:pt x="0" y="143612"/>
                    </a:moveTo>
                    <a:lnTo>
                      <a:pt x="0" y="626669"/>
                    </a:lnTo>
                    <a:lnTo>
                      <a:pt x="365557" y="835558"/>
                    </a:lnTo>
                    <a:lnTo>
                      <a:pt x="365557" y="0"/>
                    </a:lnTo>
                    <a:lnTo>
                      <a:pt x="0" y="143612"/>
                    </a:lnTo>
                    <a:close/>
                    <a:moveTo>
                      <a:pt x="313334" y="199960"/>
                    </a:moveTo>
                    <a:lnTo>
                      <a:pt x="313334" y="705002"/>
                    </a:lnTo>
                    <a:lnTo>
                      <a:pt x="235001" y="665835"/>
                    </a:lnTo>
                    <a:lnTo>
                      <a:pt x="235001" y="225757"/>
                    </a:lnTo>
                    <a:lnTo>
                      <a:pt x="130556" y="260120"/>
                    </a:lnTo>
                    <a:lnTo>
                      <a:pt x="130556" y="613456"/>
                    </a:lnTo>
                    <a:lnTo>
                      <a:pt x="52222" y="574446"/>
                    </a:lnTo>
                    <a:lnTo>
                      <a:pt x="52222" y="285917"/>
                    </a:lnTo>
                    <a:lnTo>
                      <a:pt x="52222" y="233695"/>
                    </a:lnTo>
                    <a:lnTo>
                      <a:pt x="235001" y="173535"/>
                    </a:lnTo>
                    <a:lnTo>
                      <a:pt x="313334" y="147737"/>
                    </a:lnTo>
                    <a:lnTo>
                      <a:pt x="313334" y="199960"/>
                    </a:lnTo>
                    <a:close/>
                  </a:path>
                </a:pathLst>
              </a:custGeom>
              <a:grp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2" name="Picture 131">
              <a:extLst>
                <a:ext uri="{FF2B5EF4-FFF2-40B4-BE49-F238E27FC236}">
                  <a16:creationId xmlns:a16="http://schemas.microsoft.com/office/drawing/2014/main" id="{1DEF20BF-EBF5-4FA7-8C2C-FAC5F99A0C4D}"/>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2850448" y="3042990"/>
              <a:ext cx="867913" cy="508235"/>
            </a:xfrm>
            <a:prstGeom prst="rect">
              <a:avLst/>
            </a:prstGeom>
          </p:spPr>
        </p:pic>
      </p:grpSp>
      <p:sp>
        <p:nvSpPr>
          <p:cNvPr id="143" name="TextBox 142">
            <a:extLst>
              <a:ext uri="{FF2B5EF4-FFF2-40B4-BE49-F238E27FC236}">
                <a16:creationId xmlns:a16="http://schemas.microsoft.com/office/drawing/2014/main" id="{339F7D80-07C9-4C37-BBD1-BAAD6E73FC70}"/>
              </a:ext>
            </a:extLst>
          </p:cNvPr>
          <p:cNvSpPr txBox="1"/>
          <p:nvPr/>
        </p:nvSpPr>
        <p:spPr>
          <a:xfrm>
            <a:off x="1002812" y="5861496"/>
            <a:ext cx="457200" cy="215444"/>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Edge</a:t>
            </a:r>
          </a:p>
        </p:txBody>
      </p:sp>
      <p:grpSp>
        <p:nvGrpSpPr>
          <p:cNvPr id="159" name="Group 158">
            <a:extLst>
              <a:ext uri="{FF2B5EF4-FFF2-40B4-BE49-F238E27FC236}">
                <a16:creationId xmlns:a16="http://schemas.microsoft.com/office/drawing/2014/main" id="{2085AB83-E7C7-8F45-AAC7-EE275B79A027}"/>
              </a:ext>
            </a:extLst>
          </p:cNvPr>
          <p:cNvGrpSpPr/>
          <p:nvPr/>
        </p:nvGrpSpPr>
        <p:grpSpPr>
          <a:xfrm>
            <a:off x="994345" y="5319212"/>
            <a:ext cx="475421" cy="502966"/>
            <a:chOff x="4379814" y="3378398"/>
            <a:chExt cx="504934" cy="504934"/>
          </a:xfrm>
        </p:grpSpPr>
        <p:sp>
          <p:nvSpPr>
            <p:cNvPr id="160" name="Freeform: Shape 56">
              <a:extLst>
                <a:ext uri="{FF2B5EF4-FFF2-40B4-BE49-F238E27FC236}">
                  <a16:creationId xmlns:a16="http://schemas.microsoft.com/office/drawing/2014/main" id="{3C5451DA-5B2C-8B44-B1A2-2F1F581A771F}"/>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1" name="Freeform: Shape 57">
              <a:extLst>
                <a:ext uri="{FF2B5EF4-FFF2-40B4-BE49-F238E27FC236}">
                  <a16:creationId xmlns:a16="http://schemas.microsoft.com/office/drawing/2014/main" id="{D11F43DF-7D26-AF42-A558-B344D8AC757B}"/>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2" name="Freeform: Shape 70">
              <a:extLst>
                <a:ext uri="{FF2B5EF4-FFF2-40B4-BE49-F238E27FC236}">
                  <a16:creationId xmlns:a16="http://schemas.microsoft.com/office/drawing/2014/main" id="{D4C416F7-9E80-5543-822E-C9286D26801E}"/>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3" name="Freeform: Shape 71">
              <a:extLst>
                <a:ext uri="{FF2B5EF4-FFF2-40B4-BE49-F238E27FC236}">
                  <a16:creationId xmlns:a16="http://schemas.microsoft.com/office/drawing/2014/main" id="{099D3D66-4FA0-BD4A-A985-D335523884B5}"/>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4" name="Freeform: Shape 72">
              <a:extLst>
                <a:ext uri="{FF2B5EF4-FFF2-40B4-BE49-F238E27FC236}">
                  <a16:creationId xmlns:a16="http://schemas.microsoft.com/office/drawing/2014/main" id="{9F8C38EA-6C05-CA43-9C08-EE9EF0D34025}"/>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5" name="Freeform: Shape 73">
              <a:extLst>
                <a:ext uri="{FF2B5EF4-FFF2-40B4-BE49-F238E27FC236}">
                  <a16:creationId xmlns:a16="http://schemas.microsoft.com/office/drawing/2014/main" id="{C247697B-2430-F347-A421-1B1A45679F70}"/>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6" name="Freeform: Shape 74">
              <a:extLst>
                <a:ext uri="{FF2B5EF4-FFF2-40B4-BE49-F238E27FC236}">
                  <a16:creationId xmlns:a16="http://schemas.microsoft.com/office/drawing/2014/main" id="{7D9E5658-AF21-8B4E-9DC5-0E8115F00DC5}"/>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7" name="Freeform: Shape 75">
              <a:extLst>
                <a:ext uri="{FF2B5EF4-FFF2-40B4-BE49-F238E27FC236}">
                  <a16:creationId xmlns:a16="http://schemas.microsoft.com/office/drawing/2014/main" id="{F66DF4D4-9F5B-3443-8DE7-59C93F78A5B4}"/>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8" name="Freeform: Shape 76">
              <a:extLst>
                <a:ext uri="{FF2B5EF4-FFF2-40B4-BE49-F238E27FC236}">
                  <a16:creationId xmlns:a16="http://schemas.microsoft.com/office/drawing/2014/main" id="{884658FF-9EE6-C940-963F-ADB7770D0733}"/>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54C8E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69" name="Freeform: Shape 77">
              <a:extLst>
                <a:ext uri="{FF2B5EF4-FFF2-40B4-BE49-F238E27FC236}">
                  <a16:creationId xmlns:a16="http://schemas.microsoft.com/office/drawing/2014/main" id="{DC6B581C-E77F-9845-8FCE-3D3A84740387}"/>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F7A80B07-E55C-714F-B1E0-B9A0F1AD0586}"/>
              </a:ext>
            </a:extLst>
          </p:cNvPr>
          <p:cNvGrpSpPr/>
          <p:nvPr/>
        </p:nvGrpSpPr>
        <p:grpSpPr>
          <a:xfrm>
            <a:off x="6076902" y="5257179"/>
            <a:ext cx="482956" cy="499033"/>
            <a:chOff x="650875" y="4414838"/>
            <a:chExt cx="495300" cy="495301"/>
          </a:xfrm>
        </p:grpSpPr>
        <p:sp>
          <p:nvSpPr>
            <p:cNvPr id="171" name="AutoShape 134">
              <a:extLst>
                <a:ext uri="{FF2B5EF4-FFF2-40B4-BE49-F238E27FC236}">
                  <a16:creationId xmlns:a16="http://schemas.microsoft.com/office/drawing/2014/main" id="{19B02240-816F-0F40-BA75-42ADA2504898}"/>
                </a:ext>
              </a:extLst>
            </p:cNvPr>
            <p:cNvSpPr>
              <a:spLocks noChangeAspect="1" noChangeArrowheads="1" noTextEdit="1"/>
            </p:cNvSpPr>
            <p:nvPr/>
          </p:nvSpPr>
          <p:spPr bwMode="auto">
            <a:xfrm>
              <a:off x="650875"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Rectangle 137">
              <a:extLst>
                <a:ext uri="{FF2B5EF4-FFF2-40B4-BE49-F238E27FC236}">
                  <a16:creationId xmlns:a16="http://schemas.microsoft.com/office/drawing/2014/main" id="{02A84E6E-9E13-3E49-A858-8019DBBE4D9E}"/>
                </a:ext>
              </a:extLst>
            </p:cNvPr>
            <p:cNvSpPr>
              <a:spLocks noChangeArrowheads="1"/>
            </p:cNvSpPr>
            <p:nvPr/>
          </p:nvSpPr>
          <p:spPr bwMode="auto">
            <a:xfrm>
              <a:off x="650875" y="4414838"/>
              <a:ext cx="247650"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Rectangle 138">
              <a:extLst>
                <a:ext uri="{FF2B5EF4-FFF2-40B4-BE49-F238E27FC236}">
                  <a16:creationId xmlns:a16="http://schemas.microsoft.com/office/drawing/2014/main" id="{C41FCB7E-8CDC-0E42-AB9F-35ECE0DDDF7A}"/>
                </a:ext>
              </a:extLst>
            </p:cNvPr>
            <p:cNvSpPr>
              <a:spLocks noChangeArrowheads="1"/>
            </p:cNvSpPr>
            <p:nvPr/>
          </p:nvSpPr>
          <p:spPr bwMode="auto">
            <a:xfrm>
              <a:off x="898525" y="4662488"/>
              <a:ext cx="247650" cy="2476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Rectangle 139">
              <a:extLst>
                <a:ext uri="{FF2B5EF4-FFF2-40B4-BE49-F238E27FC236}">
                  <a16:creationId xmlns:a16="http://schemas.microsoft.com/office/drawing/2014/main" id="{06724309-4AA7-C349-B736-17DDB469B09E}"/>
                </a:ext>
              </a:extLst>
            </p:cNvPr>
            <p:cNvSpPr>
              <a:spLocks noChangeArrowheads="1"/>
            </p:cNvSpPr>
            <p:nvPr/>
          </p:nvSpPr>
          <p:spPr bwMode="auto">
            <a:xfrm>
              <a:off x="712788"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5" name="Rectangle 140">
              <a:extLst>
                <a:ext uri="{FF2B5EF4-FFF2-40B4-BE49-F238E27FC236}">
                  <a16:creationId xmlns:a16="http://schemas.microsoft.com/office/drawing/2014/main" id="{9807BC31-1660-D544-9F74-BCE3D6D6A00B}"/>
                </a:ext>
              </a:extLst>
            </p:cNvPr>
            <p:cNvSpPr>
              <a:spLocks noChangeArrowheads="1"/>
            </p:cNvSpPr>
            <p:nvPr/>
          </p:nvSpPr>
          <p:spPr bwMode="auto">
            <a:xfrm>
              <a:off x="790575" y="449262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6" name="Rectangle 141">
              <a:extLst>
                <a:ext uri="{FF2B5EF4-FFF2-40B4-BE49-F238E27FC236}">
                  <a16:creationId xmlns:a16="http://schemas.microsoft.com/office/drawing/2014/main" id="{A0ACA3DC-0C2D-004A-8610-21A0A811184E}"/>
                </a:ext>
              </a:extLst>
            </p:cNvPr>
            <p:cNvSpPr>
              <a:spLocks noChangeArrowheads="1"/>
            </p:cNvSpPr>
            <p:nvPr/>
          </p:nvSpPr>
          <p:spPr bwMode="auto">
            <a:xfrm>
              <a:off x="712788"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8" name="Rectangle 142">
              <a:extLst>
                <a:ext uri="{FF2B5EF4-FFF2-40B4-BE49-F238E27FC236}">
                  <a16:creationId xmlns:a16="http://schemas.microsoft.com/office/drawing/2014/main" id="{70904F03-96BF-404E-B39C-77908F9A0E0C}"/>
                </a:ext>
              </a:extLst>
            </p:cNvPr>
            <p:cNvSpPr>
              <a:spLocks noChangeArrowheads="1"/>
            </p:cNvSpPr>
            <p:nvPr/>
          </p:nvSpPr>
          <p:spPr bwMode="auto">
            <a:xfrm>
              <a:off x="790575" y="4568826"/>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0" name="Rectangle 143">
              <a:extLst>
                <a:ext uri="{FF2B5EF4-FFF2-40B4-BE49-F238E27FC236}">
                  <a16:creationId xmlns:a16="http://schemas.microsoft.com/office/drawing/2014/main" id="{7C14CEC9-B180-5C4B-919E-908A66CDD839}"/>
                </a:ext>
              </a:extLst>
            </p:cNvPr>
            <p:cNvSpPr>
              <a:spLocks noChangeArrowheads="1"/>
            </p:cNvSpPr>
            <p:nvPr/>
          </p:nvSpPr>
          <p:spPr bwMode="auto">
            <a:xfrm>
              <a:off x="712788"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2" name="Rectangle 144">
              <a:extLst>
                <a:ext uri="{FF2B5EF4-FFF2-40B4-BE49-F238E27FC236}">
                  <a16:creationId xmlns:a16="http://schemas.microsoft.com/office/drawing/2014/main" id="{99E15ECD-00B3-5542-99F0-70561EFA0010}"/>
                </a:ext>
              </a:extLst>
            </p:cNvPr>
            <p:cNvSpPr>
              <a:spLocks noChangeArrowheads="1"/>
            </p:cNvSpPr>
            <p:nvPr/>
          </p:nvSpPr>
          <p:spPr bwMode="auto">
            <a:xfrm>
              <a:off x="790575" y="4646613"/>
              <a:ext cx="46038"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3" name="Rectangle 145">
              <a:extLst>
                <a:ext uri="{FF2B5EF4-FFF2-40B4-BE49-F238E27FC236}">
                  <a16:creationId xmlns:a16="http://schemas.microsoft.com/office/drawing/2014/main" id="{AF5BF68F-D541-434F-96EE-CAA2D537369D}"/>
                </a:ext>
              </a:extLst>
            </p:cNvPr>
            <p:cNvSpPr>
              <a:spLocks noChangeArrowheads="1"/>
            </p:cNvSpPr>
            <p:nvPr/>
          </p:nvSpPr>
          <p:spPr bwMode="auto">
            <a:xfrm>
              <a:off x="712788"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4" name="Rectangle 146">
              <a:extLst>
                <a:ext uri="{FF2B5EF4-FFF2-40B4-BE49-F238E27FC236}">
                  <a16:creationId xmlns:a16="http://schemas.microsoft.com/office/drawing/2014/main" id="{82049699-F57B-7B4A-8717-2CB1D0474FEA}"/>
                </a:ext>
              </a:extLst>
            </p:cNvPr>
            <p:cNvSpPr>
              <a:spLocks noChangeArrowheads="1"/>
            </p:cNvSpPr>
            <p:nvPr/>
          </p:nvSpPr>
          <p:spPr bwMode="auto">
            <a:xfrm>
              <a:off x="790575" y="4724401"/>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6" name="Rectangle 147">
              <a:extLst>
                <a:ext uri="{FF2B5EF4-FFF2-40B4-BE49-F238E27FC236}">
                  <a16:creationId xmlns:a16="http://schemas.microsoft.com/office/drawing/2014/main" id="{7FA5C9DF-6634-1F4D-A0AD-0E6D7E964549}"/>
                </a:ext>
              </a:extLst>
            </p:cNvPr>
            <p:cNvSpPr>
              <a:spLocks noChangeArrowheads="1"/>
            </p:cNvSpPr>
            <p:nvPr/>
          </p:nvSpPr>
          <p:spPr bwMode="auto">
            <a:xfrm>
              <a:off x="74453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Rectangle 148">
              <a:extLst>
                <a:ext uri="{FF2B5EF4-FFF2-40B4-BE49-F238E27FC236}">
                  <a16:creationId xmlns:a16="http://schemas.microsoft.com/office/drawing/2014/main" id="{1BB43E7D-BC84-8242-B121-34D6ADFB3A52}"/>
                </a:ext>
              </a:extLst>
            </p:cNvPr>
            <p:cNvSpPr>
              <a:spLocks noChangeArrowheads="1"/>
            </p:cNvSpPr>
            <p:nvPr/>
          </p:nvSpPr>
          <p:spPr bwMode="auto">
            <a:xfrm>
              <a:off x="960438"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Rectangle 149">
              <a:extLst>
                <a:ext uri="{FF2B5EF4-FFF2-40B4-BE49-F238E27FC236}">
                  <a16:creationId xmlns:a16="http://schemas.microsoft.com/office/drawing/2014/main" id="{F57B53D3-324C-7240-9596-6D2C95E7F0CA}"/>
                </a:ext>
              </a:extLst>
            </p:cNvPr>
            <p:cNvSpPr>
              <a:spLocks noChangeArrowheads="1"/>
            </p:cNvSpPr>
            <p:nvPr/>
          </p:nvSpPr>
          <p:spPr bwMode="auto">
            <a:xfrm>
              <a:off x="1038225" y="47244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Rectangle 150">
              <a:extLst>
                <a:ext uri="{FF2B5EF4-FFF2-40B4-BE49-F238E27FC236}">
                  <a16:creationId xmlns:a16="http://schemas.microsoft.com/office/drawing/2014/main" id="{8AA1FAB3-3BF5-1B4D-AF1B-DA530643B7AF}"/>
                </a:ext>
              </a:extLst>
            </p:cNvPr>
            <p:cNvSpPr>
              <a:spLocks noChangeArrowheads="1"/>
            </p:cNvSpPr>
            <p:nvPr/>
          </p:nvSpPr>
          <p:spPr bwMode="auto">
            <a:xfrm>
              <a:off x="992188" y="4848226"/>
              <a:ext cx="61913" cy="619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96" name="Group 195">
            <a:extLst>
              <a:ext uri="{FF2B5EF4-FFF2-40B4-BE49-F238E27FC236}">
                <a16:creationId xmlns:a16="http://schemas.microsoft.com/office/drawing/2014/main" id="{0EEEE1E9-3F24-F34B-AFA1-6F08A07CBE9B}"/>
              </a:ext>
            </a:extLst>
          </p:cNvPr>
          <p:cNvGrpSpPr/>
          <p:nvPr/>
        </p:nvGrpSpPr>
        <p:grpSpPr>
          <a:xfrm>
            <a:off x="10894607" y="5300405"/>
            <a:ext cx="697738" cy="426695"/>
            <a:chOff x="10877275" y="5746868"/>
            <a:chExt cx="606933" cy="371164"/>
          </a:xfrm>
        </p:grpSpPr>
        <p:sp>
          <p:nvSpPr>
            <p:cNvPr id="197" name="Freeform 196">
              <a:extLst>
                <a:ext uri="{FF2B5EF4-FFF2-40B4-BE49-F238E27FC236}">
                  <a16:creationId xmlns:a16="http://schemas.microsoft.com/office/drawing/2014/main" id="{438ECD3A-BBF2-1141-B46A-EDEF128A1066}"/>
                </a:ext>
              </a:extLst>
            </p:cNvPr>
            <p:cNvSpPr>
              <a:spLocks/>
            </p:cNvSpPr>
            <p:nvPr/>
          </p:nvSpPr>
          <p:spPr bwMode="auto">
            <a:xfrm>
              <a:off x="10877275" y="5746868"/>
              <a:ext cx="452865" cy="343152"/>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98" name="Freeform 197">
              <a:extLst>
                <a:ext uri="{FF2B5EF4-FFF2-40B4-BE49-F238E27FC236}">
                  <a16:creationId xmlns:a16="http://schemas.microsoft.com/office/drawing/2014/main" id="{38A102BF-33D5-1D46-A56F-E823336A9B74}"/>
                </a:ext>
              </a:extLst>
            </p:cNvPr>
            <p:cNvSpPr>
              <a:spLocks/>
            </p:cNvSpPr>
            <p:nvPr/>
          </p:nvSpPr>
          <p:spPr bwMode="auto">
            <a:xfrm>
              <a:off x="11031343" y="5868255"/>
              <a:ext cx="452865" cy="24977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8" name="TextBox 107">
            <a:extLst>
              <a:ext uri="{FF2B5EF4-FFF2-40B4-BE49-F238E27FC236}">
                <a16:creationId xmlns:a16="http://schemas.microsoft.com/office/drawing/2014/main" id="{516D1ACE-D0E0-496A-954E-A96784C96ACE}"/>
              </a:ext>
            </a:extLst>
          </p:cNvPr>
          <p:cNvSpPr txBox="1"/>
          <p:nvPr/>
        </p:nvSpPr>
        <p:spPr>
          <a:xfrm>
            <a:off x="79769" y="6365795"/>
            <a:ext cx="9045303" cy="390862"/>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9/23/2019.</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http://www.tpc.org/4081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8"/>
              </a:rPr>
              <a:t>http://www.tpc.org/3331</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9"/>
              </a:rPr>
              <a:t>http://www.tpc.org/3336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10"/>
              </a:rPr>
              <a:t>http://www.tpc.org/3337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a:t>
            </a:r>
          </a:p>
        </p:txBody>
      </p:sp>
      <p:sp>
        <p:nvSpPr>
          <p:cNvPr id="19" name="Text Placeholder 18">
            <a:extLst>
              <a:ext uri="{FF2B5EF4-FFF2-40B4-BE49-F238E27FC236}">
                <a16:creationId xmlns:a16="http://schemas.microsoft.com/office/drawing/2014/main" id="{3D052956-D24E-504F-8C2B-5DC7106392FB}"/>
              </a:ext>
            </a:extLst>
          </p:cNvPr>
          <p:cNvSpPr>
            <a:spLocks noGrp="1"/>
          </p:cNvSpPr>
          <p:nvPr>
            <p:ph type="body" sz="quarter" idx="12"/>
          </p:nvPr>
        </p:nvSpPr>
        <p:spPr/>
        <p:txBody>
          <a:bodyPr/>
          <a:lstStyle/>
          <a:p>
            <a:r>
              <a:rPr lang="en-US" dirty="0"/>
              <a:t>SQL Server 2019</a:t>
            </a:r>
          </a:p>
        </p:txBody>
      </p:sp>
    </p:spTree>
    <p:extLst>
      <p:ext uri="{BB962C8B-B14F-4D97-AF65-F5344CB8AC3E}">
        <p14:creationId xmlns:p14="http://schemas.microsoft.com/office/powerpoint/2010/main" val="11614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2BD8-54F8-44A1-A423-A14270A0E5FD}"/>
              </a:ext>
            </a:extLst>
          </p:cNvPr>
          <p:cNvSpPr>
            <a:spLocks noGrp="1"/>
          </p:cNvSpPr>
          <p:nvPr>
            <p:ph type="title"/>
          </p:nvPr>
        </p:nvSpPr>
        <p:spPr/>
        <p:txBody>
          <a:bodyPr/>
          <a:lstStyle/>
          <a:p>
            <a:r>
              <a:rPr lang="en-US" dirty="0"/>
              <a:t>Wrap-up and Q&amp;A</a:t>
            </a:r>
          </a:p>
        </p:txBody>
      </p:sp>
    </p:spTree>
    <p:extLst>
      <p:ext uri="{BB962C8B-B14F-4D97-AF65-F5344CB8AC3E}">
        <p14:creationId xmlns:p14="http://schemas.microsoft.com/office/powerpoint/2010/main" val="3275063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FB367C-A577-9D4B-A29F-2D74756CBE91}"/>
              </a:ext>
            </a:extLst>
          </p:cNvPr>
          <p:cNvSpPr>
            <a:spLocks noGrp="1"/>
          </p:cNvSpPr>
          <p:nvPr>
            <p:ph type="body" sz="quarter" idx="12"/>
          </p:nvPr>
        </p:nvSpPr>
        <p:spPr/>
        <p:txBody>
          <a:bodyPr/>
          <a:lstStyle/>
          <a:p>
            <a:r>
              <a:rPr lang="en-US" dirty="0"/>
              <a:t>Get Started With </a:t>
            </a:r>
            <a:r>
              <a:rPr lang="en-US" dirty="0">
                <a:solidFill>
                  <a:schemeClr val="accent1"/>
                </a:solidFill>
              </a:rPr>
              <a:t>SQL Server 2019</a:t>
            </a:r>
          </a:p>
        </p:txBody>
      </p:sp>
      <p:sp>
        <p:nvSpPr>
          <p:cNvPr id="3" name="Text Placeholder 2">
            <a:extLst>
              <a:ext uri="{FF2B5EF4-FFF2-40B4-BE49-F238E27FC236}">
                <a16:creationId xmlns:a16="http://schemas.microsoft.com/office/drawing/2014/main" id="{13DB3CB3-1F61-3F44-ABF1-45B56266C491}"/>
              </a:ext>
            </a:extLst>
          </p:cNvPr>
          <p:cNvSpPr>
            <a:spLocks noGrp="1"/>
          </p:cNvSpPr>
          <p:nvPr>
            <p:ph type="body" sz="quarter" idx="10"/>
          </p:nvPr>
        </p:nvSpPr>
        <p:spPr>
          <a:xfrm>
            <a:off x="270067" y="3024335"/>
            <a:ext cx="11390811" cy="325826"/>
          </a:xfrm>
        </p:spPr>
        <p:txBody>
          <a:bodyPr/>
          <a:lstStyle/>
          <a:p>
            <a:pPr lvl="0">
              <a:spcBef>
                <a:spcPts val="1200"/>
              </a:spcBef>
            </a:pPr>
            <a:r>
              <a:rPr lang="en-US" dirty="0">
                <a:hlinkClick r:id="rId3"/>
              </a:rPr>
              <a:t>https://aka.ms/sqlworkshops</a:t>
            </a:r>
            <a:endParaRPr lang="en-US" dirty="0"/>
          </a:p>
        </p:txBody>
      </p:sp>
      <p:sp>
        <p:nvSpPr>
          <p:cNvPr id="4" name="Text Placeholder 3">
            <a:extLst>
              <a:ext uri="{FF2B5EF4-FFF2-40B4-BE49-F238E27FC236}">
                <a16:creationId xmlns:a16="http://schemas.microsoft.com/office/drawing/2014/main" id="{B3DA7DEB-751A-8F4F-B88E-B5BBFA0F1C5C}"/>
              </a:ext>
            </a:extLst>
          </p:cNvPr>
          <p:cNvSpPr>
            <a:spLocks noGrp="1"/>
          </p:cNvSpPr>
          <p:nvPr>
            <p:ph type="body" sz="quarter" idx="11"/>
          </p:nvPr>
        </p:nvSpPr>
        <p:spPr>
          <a:xfrm>
            <a:off x="227537" y="2605278"/>
            <a:ext cx="11390811" cy="409484"/>
          </a:xfrm>
        </p:spPr>
        <p:txBody>
          <a:bodyPr/>
          <a:lstStyle/>
          <a:p>
            <a:r>
              <a:rPr lang="en-US" dirty="0"/>
              <a:t>Use our free training at</a:t>
            </a:r>
          </a:p>
        </p:txBody>
      </p:sp>
      <p:sp>
        <p:nvSpPr>
          <p:cNvPr id="6" name="Text Placeholder 5">
            <a:extLst>
              <a:ext uri="{FF2B5EF4-FFF2-40B4-BE49-F238E27FC236}">
                <a16:creationId xmlns:a16="http://schemas.microsoft.com/office/drawing/2014/main" id="{D0EB4598-39F0-4145-9BFA-DB60EDE71436}"/>
              </a:ext>
            </a:extLst>
          </p:cNvPr>
          <p:cNvSpPr>
            <a:spLocks noGrp="1"/>
          </p:cNvSpPr>
          <p:nvPr>
            <p:ph type="body" sz="quarter" idx="13"/>
          </p:nvPr>
        </p:nvSpPr>
        <p:spPr>
          <a:xfrm>
            <a:off x="270067" y="3995473"/>
            <a:ext cx="11390811" cy="325826"/>
          </a:xfrm>
        </p:spPr>
        <p:txBody>
          <a:bodyPr/>
          <a:lstStyle/>
          <a:p>
            <a:r>
              <a:rPr lang="en-US" dirty="0">
                <a:hlinkClick r:id="rId4"/>
              </a:rPr>
              <a:t>https://aka.ms/sqlchannel</a:t>
            </a:r>
            <a:endParaRPr lang="en-US" dirty="0"/>
          </a:p>
        </p:txBody>
      </p:sp>
      <p:sp>
        <p:nvSpPr>
          <p:cNvPr id="7" name="Text Placeholder 6">
            <a:extLst>
              <a:ext uri="{FF2B5EF4-FFF2-40B4-BE49-F238E27FC236}">
                <a16:creationId xmlns:a16="http://schemas.microsoft.com/office/drawing/2014/main" id="{79A2B099-B997-2A47-9B84-17DCDEFF6A65}"/>
              </a:ext>
            </a:extLst>
          </p:cNvPr>
          <p:cNvSpPr>
            <a:spLocks noGrp="1"/>
          </p:cNvSpPr>
          <p:nvPr>
            <p:ph type="body" sz="quarter" idx="14"/>
          </p:nvPr>
        </p:nvSpPr>
        <p:spPr>
          <a:xfrm>
            <a:off x="227537" y="3548143"/>
            <a:ext cx="11390811" cy="409484"/>
          </a:xfrm>
        </p:spPr>
        <p:txBody>
          <a:bodyPr/>
          <a:lstStyle/>
          <a:p>
            <a:r>
              <a:rPr lang="en-US" dirty="0"/>
              <a:t>Learn from videos and demos at</a:t>
            </a:r>
          </a:p>
        </p:txBody>
      </p:sp>
      <p:sp>
        <p:nvSpPr>
          <p:cNvPr id="8" name="Text Placeholder 7">
            <a:extLst>
              <a:ext uri="{FF2B5EF4-FFF2-40B4-BE49-F238E27FC236}">
                <a16:creationId xmlns:a16="http://schemas.microsoft.com/office/drawing/2014/main" id="{194FFF4B-C055-9145-BBAD-62D242ECF0A9}"/>
              </a:ext>
            </a:extLst>
          </p:cNvPr>
          <p:cNvSpPr>
            <a:spLocks noGrp="1"/>
          </p:cNvSpPr>
          <p:nvPr>
            <p:ph type="body" sz="quarter" idx="15"/>
          </p:nvPr>
        </p:nvSpPr>
        <p:spPr>
          <a:xfrm>
            <a:off x="270065" y="2204899"/>
            <a:ext cx="11390811" cy="325826"/>
          </a:xfrm>
        </p:spPr>
        <p:txBody>
          <a:bodyPr/>
          <a:lstStyle/>
          <a:p>
            <a:r>
              <a:rPr lang="en-US" dirty="0">
                <a:hlinkClick r:id="rId5"/>
              </a:rPr>
              <a:t>http://aka.ms/ss19</a:t>
            </a:r>
            <a:endParaRPr lang="en-US" dirty="0"/>
          </a:p>
          <a:p>
            <a:endParaRPr lang="en-US" dirty="0"/>
          </a:p>
        </p:txBody>
      </p:sp>
      <p:sp>
        <p:nvSpPr>
          <p:cNvPr id="9" name="Text Placeholder 8">
            <a:extLst>
              <a:ext uri="{FF2B5EF4-FFF2-40B4-BE49-F238E27FC236}">
                <a16:creationId xmlns:a16="http://schemas.microsoft.com/office/drawing/2014/main" id="{73F7E5BB-5E99-1A4C-92E0-E77D7A44C073}"/>
              </a:ext>
            </a:extLst>
          </p:cNvPr>
          <p:cNvSpPr>
            <a:spLocks noGrp="1"/>
          </p:cNvSpPr>
          <p:nvPr>
            <p:ph type="body" sz="quarter" idx="16"/>
          </p:nvPr>
        </p:nvSpPr>
        <p:spPr>
          <a:xfrm>
            <a:off x="227537" y="1747088"/>
            <a:ext cx="11390811" cy="409484"/>
          </a:xfrm>
        </p:spPr>
        <p:txBody>
          <a:bodyPr/>
          <a:lstStyle/>
          <a:p>
            <a:r>
              <a:rPr lang="en-US" dirty="0"/>
              <a:t>Download and try it at</a:t>
            </a:r>
          </a:p>
        </p:txBody>
      </p:sp>
      <p:sp>
        <p:nvSpPr>
          <p:cNvPr id="10" name="Text Placeholder 9">
            <a:extLst>
              <a:ext uri="{FF2B5EF4-FFF2-40B4-BE49-F238E27FC236}">
                <a16:creationId xmlns:a16="http://schemas.microsoft.com/office/drawing/2014/main" id="{2F7B537C-7D7C-5241-B303-1B5E6873DDDC}"/>
              </a:ext>
            </a:extLst>
          </p:cNvPr>
          <p:cNvSpPr>
            <a:spLocks noGrp="1"/>
          </p:cNvSpPr>
          <p:nvPr>
            <p:ph type="body" sz="quarter" idx="17"/>
          </p:nvPr>
        </p:nvSpPr>
        <p:spPr>
          <a:xfrm>
            <a:off x="365760" y="4920487"/>
            <a:ext cx="11390811" cy="325826"/>
          </a:xfrm>
        </p:spPr>
        <p:txBody>
          <a:bodyPr/>
          <a:lstStyle/>
          <a:p>
            <a:r>
              <a:rPr lang="en-US" dirty="0">
                <a:hlinkClick r:id="rId6"/>
              </a:rPr>
              <a:t>documentation</a:t>
            </a:r>
            <a:endParaRPr lang="en-US" dirty="0"/>
          </a:p>
          <a:p>
            <a:endParaRPr lang="en-US" dirty="0"/>
          </a:p>
        </p:txBody>
      </p:sp>
      <p:sp>
        <p:nvSpPr>
          <p:cNvPr id="11" name="Text Placeholder 10">
            <a:extLst>
              <a:ext uri="{FF2B5EF4-FFF2-40B4-BE49-F238E27FC236}">
                <a16:creationId xmlns:a16="http://schemas.microsoft.com/office/drawing/2014/main" id="{B0702318-6CF2-4C48-9185-E84546279B9A}"/>
              </a:ext>
            </a:extLst>
          </p:cNvPr>
          <p:cNvSpPr>
            <a:spLocks noGrp="1"/>
          </p:cNvSpPr>
          <p:nvPr>
            <p:ph type="body" sz="quarter" idx="18"/>
          </p:nvPr>
        </p:nvSpPr>
        <p:spPr>
          <a:xfrm>
            <a:off x="227537" y="4536659"/>
            <a:ext cx="11390811" cy="409484"/>
          </a:xfrm>
        </p:spPr>
        <p:txBody>
          <a:bodyPr/>
          <a:lstStyle/>
          <a:p>
            <a:r>
              <a:rPr lang="en-US" dirty="0"/>
              <a:t>What’s new for SQL 2019</a:t>
            </a:r>
          </a:p>
        </p:txBody>
      </p:sp>
      <p:sp>
        <p:nvSpPr>
          <p:cNvPr id="14" name="Text Placeholder 9">
            <a:extLst>
              <a:ext uri="{FF2B5EF4-FFF2-40B4-BE49-F238E27FC236}">
                <a16:creationId xmlns:a16="http://schemas.microsoft.com/office/drawing/2014/main" id="{B3BD06AB-C632-B44A-981E-D85461FE04CE}"/>
              </a:ext>
            </a:extLst>
          </p:cNvPr>
          <p:cNvSpPr txBox="1">
            <a:spLocks/>
          </p:cNvSpPr>
          <p:nvPr/>
        </p:nvSpPr>
        <p:spPr>
          <a:xfrm>
            <a:off x="227537" y="5836383"/>
            <a:ext cx="11390811" cy="32582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7"/>
              </a:rPr>
              <a:t>check out the video</a:t>
            </a:r>
            <a:endParaRPr lang="en-US" dirty="0"/>
          </a:p>
        </p:txBody>
      </p:sp>
      <p:sp>
        <p:nvSpPr>
          <p:cNvPr id="15" name="Text Placeholder 10">
            <a:extLst>
              <a:ext uri="{FF2B5EF4-FFF2-40B4-BE49-F238E27FC236}">
                <a16:creationId xmlns:a16="http://schemas.microsoft.com/office/drawing/2014/main" id="{0DE2369D-95CD-9E43-8827-1993845EAC53}"/>
              </a:ext>
            </a:extLst>
          </p:cNvPr>
          <p:cNvSpPr txBox="1">
            <a:spLocks/>
          </p:cNvSpPr>
          <p:nvPr/>
        </p:nvSpPr>
        <p:spPr>
          <a:xfrm>
            <a:off x="270065" y="5487665"/>
            <a:ext cx="11390811" cy="4094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Modernize SQL Server</a:t>
            </a:r>
          </a:p>
        </p:txBody>
      </p:sp>
      <p:pic>
        <p:nvPicPr>
          <p:cNvPr id="13" name="Picture 12" descr="A picture containing star, device&#10;&#10;Description automatically generated">
            <a:extLst>
              <a:ext uri="{FF2B5EF4-FFF2-40B4-BE49-F238E27FC236}">
                <a16:creationId xmlns:a16="http://schemas.microsoft.com/office/drawing/2014/main" id="{C8E2B7E3-96CD-4565-8DB3-758345BDB67E}"/>
              </a:ext>
            </a:extLst>
          </p:cNvPr>
          <p:cNvPicPr>
            <a:picLocks noChangeAspect="1"/>
          </p:cNvPicPr>
          <p:nvPr/>
        </p:nvPicPr>
        <p:blipFill>
          <a:blip r:embed="rId8"/>
          <a:stretch>
            <a:fillRect/>
          </a:stretch>
        </p:blipFill>
        <p:spPr>
          <a:xfrm>
            <a:off x="9556289" y="257909"/>
            <a:ext cx="2222451" cy="3171091"/>
          </a:xfrm>
          <a:prstGeom prst="rect">
            <a:avLst/>
          </a:prstGeom>
        </p:spPr>
      </p:pic>
    </p:spTree>
    <p:extLst>
      <p:ext uri="{BB962C8B-B14F-4D97-AF65-F5344CB8AC3E}">
        <p14:creationId xmlns:p14="http://schemas.microsoft.com/office/powerpoint/2010/main" val="47997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http://aka.ms/sqllinuxbook</a:t>
            </a:r>
            <a:endParaRPr lang="en-US" sz="2000" dirty="0">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nvGraphicFramePr>
        <p:xfrm>
          <a:off x="760220" y="1652953"/>
          <a:ext cx="10643309" cy="46306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03360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91D56-0AD2-4668-8BC2-20CBF33BCB68}"/>
              </a:ext>
            </a:extLst>
          </p:cNvPr>
          <p:cNvSpPr>
            <a:spLocks noGrp="1"/>
          </p:cNvSpPr>
          <p:nvPr>
            <p:ph type="title"/>
          </p:nvPr>
        </p:nvSpPr>
        <p:spPr/>
        <p:txBody>
          <a:bodyPr/>
          <a:lstStyle/>
          <a:p>
            <a:r>
              <a:rPr lang="en-US" dirty="0"/>
              <a:t>SQL Server 2019 solves modern data challenges</a:t>
            </a:r>
          </a:p>
        </p:txBody>
      </p:sp>
      <p:grpSp>
        <p:nvGrpSpPr>
          <p:cNvPr id="3" name="Group 2">
            <a:extLst>
              <a:ext uri="{FF2B5EF4-FFF2-40B4-BE49-F238E27FC236}">
                <a16:creationId xmlns:a16="http://schemas.microsoft.com/office/drawing/2014/main" id="{3670B2E8-C93F-46FC-A58E-4D0B68A9C33E}"/>
              </a:ext>
            </a:extLst>
          </p:cNvPr>
          <p:cNvGrpSpPr/>
          <p:nvPr/>
        </p:nvGrpSpPr>
        <p:grpSpPr>
          <a:xfrm>
            <a:off x="323872" y="1590105"/>
            <a:ext cx="11839777" cy="4272835"/>
            <a:chOff x="323872" y="1444963"/>
            <a:chExt cx="11839777" cy="4272835"/>
          </a:xfrm>
        </p:grpSpPr>
        <p:grpSp>
          <p:nvGrpSpPr>
            <p:cNvPr id="4" name="Group 3">
              <a:extLst>
                <a:ext uri="{FF2B5EF4-FFF2-40B4-BE49-F238E27FC236}">
                  <a16:creationId xmlns:a16="http://schemas.microsoft.com/office/drawing/2014/main" id="{CC3DF6DE-B963-4527-A1E1-38C2133AD1B2}"/>
                </a:ext>
              </a:extLst>
            </p:cNvPr>
            <p:cNvGrpSpPr/>
            <p:nvPr/>
          </p:nvGrpSpPr>
          <p:grpSpPr>
            <a:xfrm>
              <a:off x="518209" y="2142777"/>
              <a:ext cx="958220" cy="967245"/>
              <a:chOff x="-2409455" y="820391"/>
              <a:chExt cx="958220" cy="967245"/>
            </a:xfrm>
          </p:grpSpPr>
          <p:grpSp>
            <p:nvGrpSpPr>
              <p:cNvPr id="156" name="Group 155">
                <a:extLst>
                  <a:ext uri="{FF2B5EF4-FFF2-40B4-BE49-F238E27FC236}">
                    <a16:creationId xmlns:a16="http://schemas.microsoft.com/office/drawing/2014/main" id="{92FF3FD5-0788-4EB5-851F-AFC38D3394EE}"/>
                  </a:ext>
                </a:extLst>
              </p:cNvPr>
              <p:cNvGrpSpPr/>
              <p:nvPr/>
            </p:nvGrpSpPr>
            <p:grpSpPr>
              <a:xfrm>
                <a:off x="-2409455" y="939951"/>
                <a:ext cx="958220" cy="847685"/>
                <a:chOff x="828502" y="2442332"/>
                <a:chExt cx="958356" cy="847805"/>
              </a:xfrm>
            </p:grpSpPr>
            <p:sp>
              <p:nvSpPr>
                <p:cNvPr id="158" name="Rectangle 9">
                  <a:extLst>
                    <a:ext uri="{FF2B5EF4-FFF2-40B4-BE49-F238E27FC236}">
                      <a16:creationId xmlns:a16="http://schemas.microsoft.com/office/drawing/2014/main" id="{E7BF46C3-C971-4143-992A-5ADFCF2C4EFF}"/>
                    </a:ext>
                  </a:extLst>
                </p:cNvPr>
                <p:cNvSpPr>
                  <a:spLocks noChangeArrowheads="1"/>
                </p:cNvSpPr>
                <p:nvPr/>
              </p:nvSpPr>
              <p:spPr bwMode="auto">
                <a:xfrm flipH="1">
                  <a:off x="828502" y="2442332"/>
                  <a:ext cx="958356" cy="725537"/>
                </a:xfrm>
                <a:prstGeom prst="rect">
                  <a:avLst/>
                </a:prstGeom>
                <a:no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2B0AEFFF-D812-4704-A4B1-2E8909D2D467}"/>
                    </a:ext>
                  </a:extLst>
                </p:cNvPr>
                <p:cNvGrpSpPr/>
                <p:nvPr/>
              </p:nvGrpSpPr>
              <p:grpSpPr>
                <a:xfrm>
                  <a:off x="987946" y="2622583"/>
                  <a:ext cx="639468" cy="329711"/>
                  <a:chOff x="945805" y="2588594"/>
                  <a:chExt cx="721336" cy="371920"/>
                </a:xfrm>
              </p:grpSpPr>
              <p:sp>
                <p:nvSpPr>
                  <p:cNvPr id="161" name="Freeform: Shape 175">
                    <a:extLst>
                      <a:ext uri="{FF2B5EF4-FFF2-40B4-BE49-F238E27FC236}">
                        <a16:creationId xmlns:a16="http://schemas.microsoft.com/office/drawing/2014/main" id="{51190263-4E7F-4B8A-92B6-24DEABE610F9}"/>
                      </a:ext>
                    </a:extLst>
                  </p:cNvPr>
                  <p:cNvSpPr/>
                  <p:nvPr/>
                </p:nvSpPr>
                <p:spPr bwMode="auto">
                  <a:xfrm rot="10800000" flipV="1">
                    <a:off x="1214129" y="2588594"/>
                    <a:ext cx="187935" cy="146655"/>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162" name="Group 161">
                    <a:extLst>
                      <a:ext uri="{FF2B5EF4-FFF2-40B4-BE49-F238E27FC236}">
                        <a16:creationId xmlns:a16="http://schemas.microsoft.com/office/drawing/2014/main" id="{7E9F3129-FE82-4C27-B547-026EABD7AFC4}"/>
                      </a:ext>
                    </a:extLst>
                  </p:cNvPr>
                  <p:cNvGrpSpPr/>
                  <p:nvPr/>
                </p:nvGrpSpPr>
                <p:grpSpPr>
                  <a:xfrm>
                    <a:off x="945805" y="2810039"/>
                    <a:ext cx="721336" cy="150475"/>
                    <a:chOff x="945805" y="2810039"/>
                    <a:chExt cx="721336" cy="150475"/>
                  </a:xfrm>
                </p:grpSpPr>
                <p:sp>
                  <p:nvSpPr>
                    <p:cNvPr id="163" name="Freeform: Shape 171">
                      <a:extLst>
                        <a:ext uri="{FF2B5EF4-FFF2-40B4-BE49-F238E27FC236}">
                          <a16:creationId xmlns:a16="http://schemas.microsoft.com/office/drawing/2014/main" id="{CAC1F3D5-5453-4F7A-9394-3E7DBDEBBFA5}"/>
                        </a:ext>
                      </a:extLst>
                    </p:cNvPr>
                    <p:cNvSpPr/>
                    <p:nvPr/>
                  </p:nvSpPr>
                  <p:spPr bwMode="auto">
                    <a:xfrm rot="10800000" flipV="1">
                      <a:off x="1214129" y="2813860"/>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4" name="Freeform: Shape 173">
                      <a:extLst>
                        <a:ext uri="{FF2B5EF4-FFF2-40B4-BE49-F238E27FC236}">
                          <a16:creationId xmlns:a16="http://schemas.microsoft.com/office/drawing/2014/main" id="{696966B3-D17B-410B-B9FD-312667388CE0}"/>
                        </a:ext>
                      </a:extLst>
                    </p:cNvPr>
                    <p:cNvSpPr/>
                    <p:nvPr/>
                  </p:nvSpPr>
                  <p:spPr bwMode="auto">
                    <a:xfrm rot="10800000" flipV="1">
                      <a:off x="945805" y="2813853"/>
                      <a:ext cx="187936" cy="146654"/>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65" name="Freeform: Shape 173">
                      <a:extLst>
                        <a:ext uri="{FF2B5EF4-FFF2-40B4-BE49-F238E27FC236}">
                          <a16:creationId xmlns:a16="http://schemas.microsoft.com/office/drawing/2014/main" id="{4EC70654-B931-4B23-A4CA-28D8644886F7}"/>
                        </a:ext>
                      </a:extLst>
                    </p:cNvPr>
                    <p:cNvSpPr/>
                    <p:nvPr/>
                  </p:nvSpPr>
                  <p:spPr bwMode="auto">
                    <a:xfrm rot="10800000" flipV="1">
                      <a:off x="1479206" y="2810039"/>
                      <a:ext cx="187935" cy="14665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pic>
              <p:nvPicPr>
                <p:cNvPr id="160" name="Picture 159">
                  <a:extLst>
                    <a:ext uri="{FF2B5EF4-FFF2-40B4-BE49-F238E27FC236}">
                      <a16:creationId xmlns:a16="http://schemas.microsoft.com/office/drawing/2014/main" id="{B9D8CB12-B84A-4E9E-8226-2EBC9BE0BA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846" t="-3556" r="-2378" b="-13377"/>
                <a:stretch/>
              </p:blipFill>
              <p:spPr>
                <a:xfrm>
                  <a:off x="1077356" y="3024905"/>
                  <a:ext cx="460648" cy="265232"/>
                </a:xfrm>
                <a:prstGeom prst="rect">
                  <a:avLst/>
                </a:prstGeom>
                <a:solidFill>
                  <a:srgbClr val="E6E6E6"/>
                </a:solidFill>
              </p:spPr>
            </p:pic>
          </p:grpSp>
          <p:sp>
            <p:nvSpPr>
              <p:cNvPr id="157" name="Rectangle 156">
                <a:extLst>
                  <a:ext uri="{FF2B5EF4-FFF2-40B4-BE49-F238E27FC236}">
                    <a16:creationId xmlns:a16="http://schemas.microsoft.com/office/drawing/2014/main" id="{4BA49CC1-9CD2-4B2E-9F02-8C6F9B1F81F0}"/>
                  </a:ext>
                </a:extLst>
              </p:cNvPr>
              <p:cNvSpPr/>
              <p:nvPr/>
            </p:nvSpPr>
            <p:spPr>
              <a:xfrm>
                <a:off x="-2135405" y="820391"/>
                <a:ext cx="413838" cy="244398"/>
              </a:xfrm>
              <a:prstGeom prst="rect">
                <a:avLst/>
              </a:prstGeom>
              <a:solidFill>
                <a:srgbClr val="E6E6E6"/>
              </a:solid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SQL</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5" name="Picture 4">
              <a:extLst>
                <a:ext uri="{FF2B5EF4-FFF2-40B4-BE49-F238E27FC236}">
                  <a16:creationId xmlns:a16="http://schemas.microsoft.com/office/drawing/2014/main" id="{32868E2E-E4E3-4F4E-9965-E850DCDE65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41847" y="2534560"/>
              <a:ext cx="466019" cy="345951"/>
            </a:xfrm>
            <a:prstGeom prst="rect">
              <a:avLst/>
            </a:prstGeom>
          </p:spPr>
        </p:pic>
        <p:pic>
          <p:nvPicPr>
            <p:cNvPr id="6" name="Picture 8" descr="Image result for hdfs basic logo blue">
              <a:extLst>
                <a:ext uri="{FF2B5EF4-FFF2-40B4-BE49-F238E27FC236}">
                  <a16:creationId xmlns:a16="http://schemas.microsoft.com/office/drawing/2014/main" id="{65B91DF3-0F98-4BCE-BC59-1D6FB2AB1E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9360" y="3004612"/>
              <a:ext cx="460582" cy="3346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C52A2095-3230-41F4-A5C6-C18B0E44E109}"/>
                </a:ext>
              </a:extLst>
            </p:cNvPr>
            <p:cNvPicPr>
              <a:picLocks noChangeAspect="1" noChangeArrowheads="1"/>
            </p:cNvPicPr>
            <p:nvPr/>
          </p:nvPicPr>
          <p:blipFill>
            <a:blip r:embed="rId6" cstate="print">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2594"/>
                      </a14:imgEffect>
                      <a14:imgEffect>
                        <a14:saturation sat="116000"/>
                      </a14:imgEffect>
                      <a14:imgEffect>
                        <a14:brightnessContrast bright="30000" contrast="-69000"/>
                      </a14:imgEffect>
                    </a14:imgLayer>
                  </a14:imgProps>
                </a:ext>
                <a:ext uri="{28A0092B-C50C-407E-A947-70E740481C1C}">
                  <a14:useLocalDpi xmlns:a14="http://schemas.microsoft.com/office/drawing/2010/main" val="0"/>
                </a:ext>
              </a:extLst>
            </a:blip>
            <a:stretch>
              <a:fillRect/>
            </a:stretch>
          </p:blipFill>
          <p:spPr bwMode="auto">
            <a:xfrm>
              <a:off x="2754856" y="2699125"/>
              <a:ext cx="742952" cy="2169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C88E0AF-ED66-4280-8C07-8693FC5C8458}"/>
                </a:ext>
              </a:extLst>
            </p:cNvPr>
            <p:cNvSpPr txBox="1"/>
            <p:nvPr/>
          </p:nvSpPr>
          <p:spPr>
            <a:xfrm>
              <a:off x="1738338" y="2338453"/>
              <a:ext cx="659129" cy="189268"/>
            </a:xfrm>
            <a:prstGeom prst="rect">
              <a:avLst/>
            </a:prstGeom>
            <a:noFill/>
          </p:spPr>
          <p:txBody>
            <a:bodyPr wrap="none" lIns="91427" tIns="45713" rIns="91427" bIns="45713"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700" b="1" i="0" u="none" strike="noStrike" kern="1200" cap="none" spc="0" normalizeH="0" baseline="0" noProof="0" dirty="0">
                  <a:ln>
                    <a:noFill/>
                  </a:ln>
                  <a:solidFill>
                    <a:schemeClr val="accent1"/>
                  </a:solidFill>
                  <a:effectLst/>
                  <a:uLnTx/>
                  <a:uFillTx/>
                  <a:latin typeface="Segoe UI"/>
                  <a:ea typeface="+mn-ea"/>
                  <a:cs typeface="+mn-cs"/>
                </a:rPr>
                <a:t>Cosmos DB</a:t>
              </a:r>
            </a:p>
          </p:txBody>
        </p:sp>
        <p:sp>
          <p:nvSpPr>
            <p:cNvPr id="9" name="Freeform: Shape 8">
              <a:extLst>
                <a:ext uri="{FF2B5EF4-FFF2-40B4-BE49-F238E27FC236}">
                  <a16:creationId xmlns:a16="http://schemas.microsoft.com/office/drawing/2014/main" id="{9566573A-03D5-4B5F-9042-D9245ABB6920}"/>
                </a:ext>
              </a:extLst>
            </p:cNvPr>
            <p:cNvSpPr/>
            <p:nvPr/>
          </p:nvSpPr>
          <p:spPr bwMode="auto">
            <a:xfrm>
              <a:off x="1905194" y="2034027"/>
              <a:ext cx="360270" cy="333627"/>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accent1"/>
                </a:solidFill>
                <a:effectLst/>
                <a:uLnTx/>
                <a:uFillTx/>
                <a:latin typeface="Calibri" panose="020F0502020204030204"/>
                <a:ea typeface="Segoe UI" pitchFamily="34" charset="0"/>
                <a:cs typeface="Segoe UI" pitchFamily="34" charset="0"/>
              </a:endParaRPr>
            </a:p>
          </p:txBody>
        </p:sp>
        <p:sp>
          <p:nvSpPr>
            <p:cNvPr id="10" name="Rectangle 9">
              <a:extLst>
                <a:ext uri="{FF2B5EF4-FFF2-40B4-BE49-F238E27FC236}">
                  <a16:creationId xmlns:a16="http://schemas.microsoft.com/office/drawing/2014/main" id="{9E3CF83F-C703-4D63-8F50-CE84D59C60D5}"/>
                </a:ext>
              </a:extLst>
            </p:cNvPr>
            <p:cNvSpPr/>
            <p:nvPr/>
          </p:nvSpPr>
          <p:spPr>
            <a:xfrm>
              <a:off x="331380" y="145087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Data virtualization and Big Data Clusters</a:t>
              </a:r>
            </a:p>
          </p:txBody>
        </p:sp>
        <p:cxnSp>
          <p:nvCxnSpPr>
            <p:cNvPr id="11" name="Straight Connector 10">
              <a:extLst>
                <a:ext uri="{FF2B5EF4-FFF2-40B4-BE49-F238E27FC236}">
                  <a16:creationId xmlns:a16="http://schemas.microsoft.com/office/drawing/2014/main" id="{75397A52-69C7-4DD6-B458-1E570F5BAED3}"/>
                </a:ext>
              </a:extLst>
            </p:cNvPr>
            <p:cNvCxnSpPr>
              <a:cxnSpLocks/>
            </p:cNvCxnSpPr>
            <p:nvPr/>
          </p:nvCxnSpPr>
          <p:spPr>
            <a:xfrm flipH="1">
              <a:off x="331380" y="3455851"/>
              <a:ext cx="11536967" cy="0"/>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342CAE3-F1FE-4547-9770-F908655DBDF8}"/>
                </a:ext>
              </a:extLst>
            </p:cNvPr>
            <p:cNvCxnSpPr>
              <a:cxnSpLocks/>
            </p:cNvCxnSpPr>
            <p:nvPr/>
          </p:nvCxnSpPr>
          <p:spPr>
            <a:xfrm flipV="1">
              <a:off x="4313612" y="1510820"/>
              <a:ext cx="0" cy="408157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91A4D43-35E4-48A2-997E-B2F33801E561}"/>
                </a:ext>
              </a:extLst>
            </p:cNvPr>
            <p:cNvCxnSpPr>
              <a:cxnSpLocks/>
            </p:cNvCxnSpPr>
            <p:nvPr/>
          </p:nvCxnSpPr>
          <p:spPr>
            <a:xfrm flipV="1">
              <a:off x="8188971" y="1510820"/>
              <a:ext cx="0" cy="4081572"/>
            </a:xfrm>
            <a:prstGeom prst="line">
              <a:avLst/>
            </a:prstGeom>
            <a:ln w="12700">
              <a:solidFill>
                <a:schemeClr val="accent4"/>
              </a:solidFill>
              <a:prstDash val="solid"/>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4B24E4F4-40E0-440F-B4DA-984F21FC93F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66971" y="2088786"/>
              <a:ext cx="930970" cy="118754"/>
            </a:xfrm>
            <a:prstGeom prst="rect">
              <a:avLst/>
            </a:prstGeom>
          </p:spPr>
        </p:pic>
        <p:sp>
          <p:nvSpPr>
            <p:cNvPr id="15" name="TextBox 14">
              <a:extLst>
                <a:ext uri="{FF2B5EF4-FFF2-40B4-BE49-F238E27FC236}">
                  <a16:creationId xmlns:a16="http://schemas.microsoft.com/office/drawing/2014/main" id="{A678EAAF-C460-4AB5-B709-5BBEC6D06025}"/>
                </a:ext>
              </a:extLst>
            </p:cNvPr>
            <p:cNvSpPr txBox="1"/>
            <p:nvPr/>
          </p:nvSpPr>
          <p:spPr>
            <a:xfrm>
              <a:off x="2682127" y="2979677"/>
              <a:ext cx="811523" cy="341618"/>
            </a:xfrm>
            <a:prstGeom prst="rect">
              <a:avLst/>
            </a:prstGeom>
            <a:noFill/>
          </p:spPr>
          <p:txBody>
            <a:bodyPr wrap="square" lIns="91427" tIns="45713" rIns="91427" bIns="45713" rtlCol="0" anchor="ctr">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900" i="0" u="none" strike="noStrike" kern="1200" cap="none" spc="0" normalizeH="0" baseline="0" noProof="0" dirty="0">
                  <a:ln>
                    <a:noFill/>
                  </a:ln>
                  <a:solidFill>
                    <a:schemeClr val="accent1"/>
                  </a:solidFill>
                  <a:effectLst/>
                  <a:uLnTx/>
                  <a:uFillTx/>
                  <a:latin typeface="Segoe UI"/>
                  <a:ea typeface="+mn-ea"/>
                  <a:cs typeface="+mn-cs"/>
                </a:rPr>
                <a:t>Microsoft SQL Server</a:t>
              </a:r>
            </a:p>
          </p:txBody>
        </p:sp>
        <p:pic>
          <p:nvPicPr>
            <p:cNvPr id="16" name="Graphic 15">
              <a:extLst>
                <a:ext uri="{FF2B5EF4-FFF2-40B4-BE49-F238E27FC236}">
                  <a16:creationId xmlns:a16="http://schemas.microsoft.com/office/drawing/2014/main" id="{D5DAD7F2-7F53-4ED2-966B-270075A9365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7544" y="2308657"/>
              <a:ext cx="961797" cy="273920"/>
            </a:xfrm>
            <a:prstGeom prst="rect">
              <a:avLst/>
            </a:prstGeom>
          </p:spPr>
        </p:pic>
        <p:cxnSp>
          <p:nvCxnSpPr>
            <p:cNvPr id="17" name="Connector: Elbow 16">
              <a:extLst>
                <a:ext uri="{FF2B5EF4-FFF2-40B4-BE49-F238E27FC236}">
                  <a16:creationId xmlns:a16="http://schemas.microsoft.com/office/drawing/2014/main" id="{A70431D2-E178-471A-BB66-B419165C282A}"/>
                </a:ext>
              </a:extLst>
            </p:cNvPr>
            <p:cNvCxnSpPr>
              <a:cxnSpLocks/>
            </p:cNvCxnSpPr>
            <p:nvPr/>
          </p:nvCxnSpPr>
          <p:spPr>
            <a:xfrm rot="10800000">
              <a:off x="5108241" y="2346075"/>
              <a:ext cx="795495" cy="780822"/>
            </a:xfrm>
            <a:prstGeom prst="bentConnector3">
              <a:avLst>
                <a:gd name="adj1" fmla="val 100105"/>
              </a:avLst>
            </a:prstGeom>
            <a:ln w="952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FFF986-0C7B-4DF6-AF60-AA8289AC1D21}"/>
                </a:ext>
              </a:extLst>
            </p:cNvPr>
            <p:cNvCxnSpPr>
              <a:cxnSpLocks/>
            </p:cNvCxnSpPr>
            <p:nvPr/>
          </p:nvCxnSpPr>
          <p:spPr>
            <a:xfrm>
              <a:off x="5388005" y="1977241"/>
              <a:ext cx="2001429" cy="0"/>
            </a:xfrm>
            <a:prstGeom prst="line">
              <a:avLst/>
            </a:prstGeom>
            <a:ln w="952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88D4A879-3BD3-4959-98E5-CEF400769A66}"/>
                </a:ext>
              </a:extLst>
            </p:cNvPr>
            <p:cNvGrpSpPr/>
            <p:nvPr/>
          </p:nvGrpSpPr>
          <p:grpSpPr>
            <a:xfrm>
              <a:off x="5924051" y="2684995"/>
              <a:ext cx="608635" cy="615124"/>
              <a:chOff x="7632206" y="4181475"/>
              <a:chExt cx="1932899" cy="1953509"/>
            </a:xfrm>
          </p:grpSpPr>
          <p:sp>
            <p:nvSpPr>
              <p:cNvPr id="147" name="Rectangle 146">
                <a:extLst>
                  <a:ext uri="{FF2B5EF4-FFF2-40B4-BE49-F238E27FC236}">
                    <a16:creationId xmlns:a16="http://schemas.microsoft.com/office/drawing/2014/main" id="{76493678-4574-44BD-B209-59B135CA0FBD}"/>
                  </a:ext>
                </a:extLst>
              </p:cNvPr>
              <p:cNvSpPr/>
              <p:nvPr/>
            </p:nvSpPr>
            <p:spPr bwMode="auto">
              <a:xfrm>
                <a:off x="7632206" y="5983357"/>
                <a:ext cx="1932899" cy="151627"/>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8" name="Triangle 35">
                <a:extLst>
                  <a:ext uri="{FF2B5EF4-FFF2-40B4-BE49-F238E27FC236}">
                    <a16:creationId xmlns:a16="http://schemas.microsoft.com/office/drawing/2014/main" id="{22E2AB59-1DE3-4EDB-9266-021BDDA05DB0}"/>
                  </a:ext>
                </a:extLst>
              </p:cNvPr>
              <p:cNvSpPr/>
              <p:nvPr/>
            </p:nvSpPr>
            <p:spPr bwMode="auto">
              <a:xfrm>
                <a:off x="7752522" y="5217903"/>
                <a:ext cx="1024089" cy="765454"/>
              </a:xfrm>
              <a:prstGeom prst="triangle">
                <a:avLst>
                  <a:gd name="adj" fmla="val 49234"/>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49" name="Triangle 36">
                <a:extLst>
                  <a:ext uri="{FF2B5EF4-FFF2-40B4-BE49-F238E27FC236}">
                    <a16:creationId xmlns:a16="http://schemas.microsoft.com/office/drawing/2014/main" id="{258FF335-E970-4E49-96F9-D86DD8092E17}"/>
                  </a:ext>
                </a:extLst>
              </p:cNvPr>
              <p:cNvSpPr/>
              <p:nvPr/>
            </p:nvSpPr>
            <p:spPr bwMode="auto">
              <a:xfrm>
                <a:off x="7990551" y="4181476"/>
                <a:ext cx="548031" cy="609186"/>
              </a:xfrm>
              <a:prstGeom prst="triangle">
                <a:avLst>
                  <a:gd name="adj" fmla="val 49234"/>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0" name="Rectangle 149">
                <a:extLst>
                  <a:ext uri="{FF2B5EF4-FFF2-40B4-BE49-F238E27FC236}">
                    <a16:creationId xmlns:a16="http://schemas.microsoft.com/office/drawing/2014/main" id="{EEB60A81-75E9-4718-A6F9-F03E1F0CAFA0}"/>
                  </a:ext>
                </a:extLst>
              </p:cNvPr>
              <p:cNvSpPr/>
              <p:nvPr/>
            </p:nvSpPr>
            <p:spPr bwMode="auto">
              <a:xfrm>
                <a:off x="7990551" y="4790662"/>
                <a:ext cx="548031" cy="1192695"/>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1" name="Oval 150">
                <a:extLst>
                  <a:ext uri="{FF2B5EF4-FFF2-40B4-BE49-F238E27FC236}">
                    <a16:creationId xmlns:a16="http://schemas.microsoft.com/office/drawing/2014/main" id="{5E248CE4-038C-4D0E-ADAD-92289C37B831}"/>
                  </a:ext>
                </a:extLst>
              </p:cNvPr>
              <p:cNvSpPr/>
              <p:nvPr/>
            </p:nvSpPr>
            <p:spPr bwMode="auto">
              <a:xfrm>
                <a:off x="8195814" y="492877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2" name="Oval 151">
                <a:extLst>
                  <a:ext uri="{FF2B5EF4-FFF2-40B4-BE49-F238E27FC236}">
                    <a16:creationId xmlns:a16="http://schemas.microsoft.com/office/drawing/2014/main" id="{2DC91E81-6D76-4F6E-ACBE-1CD8DC1316D8}"/>
                  </a:ext>
                </a:extLst>
              </p:cNvPr>
              <p:cNvSpPr/>
              <p:nvPr/>
            </p:nvSpPr>
            <p:spPr bwMode="auto">
              <a:xfrm>
                <a:off x="8206905" y="5149151"/>
                <a:ext cx="137504" cy="137504"/>
              </a:xfrm>
              <a:prstGeom prst="ellipse">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3" name="Rectangle 152">
                <a:extLst>
                  <a:ext uri="{FF2B5EF4-FFF2-40B4-BE49-F238E27FC236}">
                    <a16:creationId xmlns:a16="http://schemas.microsoft.com/office/drawing/2014/main" id="{17938221-5636-4FDA-AFD6-61ACE2D44344}"/>
                  </a:ext>
                </a:extLst>
              </p:cNvPr>
              <p:cNvSpPr/>
              <p:nvPr/>
            </p:nvSpPr>
            <p:spPr bwMode="auto">
              <a:xfrm>
                <a:off x="8249516" y="5600630"/>
                <a:ext cx="45719" cy="382727"/>
              </a:xfrm>
              <a:prstGeom prst="rect">
                <a:avLst/>
              </a:prstGeom>
              <a:solidFill>
                <a:srgbClr val="50E6FF"/>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4" name="Rectangle 153">
                <a:extLst>
                  <a:ext uri="{FF2B5EF4-FFF2-40B4-BE49-F238E27FC236}">
                    <a16:creationId xmlns:a16="http://schemas.microsoft.com/office/drawing/2014/main" id="{1556791D-AE1B-41D2-9977-8CC9ABF2F836}"/>
                  </a:ext>
                </a:extLst>
              </p:cNvPr>
              <p:cNvSpPr/>
              <p:nvPr/>
            </p:nvSpPr>
            <p:spPr bwMode="auto">
              <a:xfrm>
                <a:off x="8975558" y="4181475"/>
                <a:ext cx="360947" cy="1801881"/>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55" name="Rectangle 154">
                <a:extLst>
                  <a:ext uri="{FF2B5EF4-FFF2-40B4-BE49-F238E27FC236}">
                    <a16:creationId xmlns:a16="http://schemas.microsoft.com/office/drawing/2014/main" id="{BCD1F387-6D12-4C5C-AC55-BA0D129171EA}"/>
                  </a:ext>
                </a:extLst>
              </p:cNvPr>
              <p:cNvSpPr/>
              <p:nvPr/>
            </p:nvSpPr>
            <p:spPr bwMode="auto">
              <a:xfrm>
                <a:off x="8538581" y="4873539"/>
                <a:ext cx="436977" cy="55232"/>
              </a:xfrm>
              <a:prstGeom prst="rect">
                <a:avLst/>
              </a:prstGeom>
              <a:solidFill>
                <a:srgbClr val="0078D7"/>
              </a:solidFill>
              <a:ln w="12700" cap="rnd">
                <a:no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20" name="TextBox 19">
              <a:extLst>
                <a:ext uri="{FF2B5EF4-FFF2-40B4-BE49-F238E27FC236}">
                  <a16:creationId xmlns:a16="http://schemas.microsoft.com/office/drawing/2014/main" id="{3915EE58-2F17-4F1A-B58B-9D91E4617696}"/>
                </a:ext>
              </a:extLst>
            </p:cNvPr>
            <p:cNvSpPr txBox="1"/>
            <p:nvPr/>
          </p:nvSpPr>
          <p:spPr>
            <a:xfrm>
              <a:off x="7385346" y="1709094"/>
              <a:ext cx="625257" cy="492443"/>
            </a:xfrm>
            <a:prstGeom prst="rect">
              <a:avLst/>
            </a:prstGeom>
            <a:noFill/>
          </p:spPr>
          <p:txBody>
            <a:bodyPr wrap="square" lIns="0" tIns="0" rIns="0" bIns="0" rtlCol="0">
              <a:spAutoFit/>
            </a:bodyPr>
            <a:lstStyle/>
            <a:p>
              <a:pPr marL="0" marR="0" lvl="0" indent="0" algn="ctr" defTabSz="1218701"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R</a:t>
              </a:r>
            </a:p>
          </p:txBody>
        </p:sp>
        <p:grpSp>
          <p:nvGrpSpPr>
            <p:cNvPr id="21" name="Group 20">
              <a:extLst>
                <a:ext uri="{FF2B5EF4-FFF2-40B4-BE49-F238E27FC236}">
                  <a16:creationId xmlns:a16="http://schemas.microsoft.com/office/drawing/2014/main" id="{33932B02-993A-4A86-BF4F-EC190598EA8D}"/>
                </a:ext>
              </a:extLst>
            </p:cNvPr>
            <p:cNvGrpSpPr>
              <a:grpSpLocks noChangeAspect="1"/>
            </p:cNvGrpSpPr>
            <p:nvPr/>
          </p:nvGrpSpPr>
          <p:grpSpPr bwMode="auto">
            <a:xfrm>
              <a:off x="7562560" y="2210211"/>
              <a:ext cx="298173" cy="299488"/>
              <a:chOff x="522" y="2880"/>
              <a:chExt cx="908" cy="912"/>
            </a:xfrm>
            <a:solidFill>
              <a:schemeClr val="accent1"/>
            </a:solidFill>
          </p:grpSpPr>
          <p:sp>
            <p:nvSpPr>
              <p:cNvPr id="145" name="Freeform 5">
                <a:extLst>
                  <a:ext uri="{FF2B5EF4-FFF2-40B4-BE49-F238E27FC236}">
                    <a16:creationId xmlns:a16="http://schemas.microsoft.com/office/drawing/2014/main" id="{058BD382-82C3-4096-B4C3-8766BE3FE7A8}"/>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sp>
            <p:nvSpPr>
              <p:cNvPr id="146" name="Freeform 6">
                <a:extLst>
                  <a:ext uri="{FF2B5EF4-FFF2-40B4-BE49-F238E27FC236}">
                    <a16:creationId xmlns:a16="http://schemas.microsoft.com/office/drawing/2014/main" id="{03F6440A-EEA2-4008-905E-98CB7733758C}"/>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B1114FD0-B7B8-4CCA-A4CA-5B1A0F200624}"/>
                </a:ext>
              </a:extLst>
            </p:cNvPr>
            <p:cNvGrpSpPr/>
            <p:nvPr/>
          </p:nvGrpSpPr>
          <p:grpSpPr>
            <a:xfrm>
              <a:off x="7540522" y="2569362"/>
              <a:ext cx="320808" cy="552478"/>
              <a:chOff x="10695214" y="4270027"/>
              <a:chExt cx="860430" cy="1481781"/>
            </a:xfrm>
          </p:grpSpPr>
          <p:pic>
            <p:nvPicPr>
              <p:cNvPr id="143" name="Picture 142">
                <a:extLst>
                  <a:ext uri="{FF2B5EF4-FFF2-40B4-BE49-F238E27FC236}">
                    <a16:creationId xmlns:a16="http://schemas.microsoft.com/office/drawing/2014/main" id="{C7DF223D-F82C-413F-8C99-A45029798EF1}"/>
                  </a:ext>
                </a:extLst>
              </p:cNvPr>
              <p:cNvPicPr>
                <a:picLocks noChangeAspect="1"/>
              </p:cNvPicPr>
              <p:nvPr/>
            </p:nvPicPr>
            <p:blipFill rotWithShape="1">
              <a:blip r:embed="rId12"/>
              <a:srcRect r="56128"/>
              <a:stretch/>
            </p:blipFill>
            <p:spPr>
              <a:xfrm>
                <a:off x="10767230" y="4270027"/>
                <a:ext cx="716397" cy="952540"/>
              </a:xfrm>
              <a:prstGeom prst="rect">
                <a:avLst/>
              </a:prstGeom>
            </p:spPr>
          </p:pic>
          <p:pic>
            <p:nvPicPr>
              <p:cNvPr id="144" name="Picture 143">
                <a:extLst>
                  <a:ext uri="{FF2B5EF4-FFF2-40B4-BE49-F238E27FC236}">
                    <a16:creationId xmlns:a16="http://schemas.microsoft.com/office/drawing/2014/main" id="{5CF924E3-8A0B-4CAC-8308-65AD7DC0B430}"/>
                  </a:ext>
                </a:extLst>
              </p:cNvPr>
              <p:cNvPicPr>
                <a:picLocks noChangeAspect="1"/>
              </p:cNvPicPr>
              <p:nvPr/>
            </p:nvPicPr>
            <p:blipFill rotWithShape="1">
              <a:blip r:embed="rId12"/>
              <a:srcRect l="47307" t="34734" b="16030"/>
              <a:stretch/>
            </p:blipFill>
            <p:spPr>
              <a:xfrm>
                <a:off x="10695214" y="5282809"/>
                <a:ext cx="860430" cy="468999"/>
              </a:xfrm>
              <a:prstGeom prst="rect">
                <a:avLst/>
              </a:prstGeom>
            </p:spPr>
          </p:pic>
        </p:grpSp>
        <p:grpSp>
          <p:nvGrpSpPr>
            <p:cNvPr id="23" name="Group 22">
              <a:extLst>
                <a:ext uri="{FF2B5EF4-FFF2-40B4-BE49-F238E27FC236}">
                  <a16:creationId xmlns:a16="http://schemas.microsoft.com/office/drawing/2014/main" id="{C278A349-B47A-4D20-842D-45B8A3AB83A0}"/>
                </a:ext>
              </a:extLst>
            </p:cNvPr>
            <p:cNvGrpSpPr/>
            <p:nvPr/>
          </p:nvGrpSpPr>
          <p:grpSpPr>
            <a:xfrm>
              <a:off x="4913474" y="1803432"/>
              <a:ext cx="386264" cy="495400"/>
              <a:chOff x="10344945" y="2179929"/>
              <a:chExt cx="401613" cy="515089"/>
            </a:xfrm>
          </p:grpSpPr>
          <p:sp>
            <p:nvSpPr>
              <p:cNvPr id="141" name="Rectangle 140">
                <a:extLst>
                  <a:ext uri="{FF2B5EF4-FFF2-40B4-BE49-F238E27FC236}">
                    <a16:creationId xmlns:a16="http://schemas.microsoft.com/office/drawing/2014/main" id="{98E0B30B-A019-4DA0-9356-923BEACE15F1}"/>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Calibri" panose="020F0502020204030204"/>
                  <a:ea typeface="+mn-ea"/>
                  <a:cs typeface="+mn-cs"/>
                </a:endParaRPr>
              </a:p>
            </p:txBody>
          </p:sp>
          <p:sp>
            <p:nvSpPr>
              <p:cNvPr id="142" name="Freeform 188">
                <a:extLst>
                  <a:ext uri="{FF2B5EF4-FFF2-40B4-BE49-F238E27FC236}">
                    <a16:creationId xmlns:a16="http://schemas.microsoft.com/office/drawing/2014/main" id="{418301DC-A022-46A6-ADAA-52A5C86BF0A6}"/>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cxnSp>
          <p:nvCxnSpPr>
            <p:cNvPr id="24" name="Connector: Elbow 23">
              <a:extLst>
                <a:ext uri="{FF2B5EF4-FFF2-40B4-BE49-F238E27FC236}">
                  <a16:creationId xmlns:a16="http://schemas.microsoft.com/office/drawing/2014/main" id="{0A446411-C4AD-455B-A266-AA140E9DC957}"/>
                </a:ext>
              </a:extLst>
            </p:cNvPr>
            <p:cNvCxnSpPr>
              <a:cxnSpLocks/>
            </p:cNvCxnSpPr>
            <p:nvPr/>
          </p:nvCxnSpPr>
          <p:spPr>
            <a:xfrm rot="10800000" flipV="1">
              <a:off x="6628622" y="2555308"/>
              <a:ext cx="760813" cy="565427"/>
            </a:xfrm>
            <a:prstGeom prst="bentConnector3">
              <a:avLst>
                <a:gd name="adj1" fmla="val 50000"/>
              </a:avLst>
            </a:prstGeom>
            <a:ln w="952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EBD5D1B-415B-4AD1-BD0E-8DD7F9A1A301}"/>
                </a:ext>
              </a:extLst>
            </p:cNvPr>
            <p:cNvSpPr/>
            <p:nvPr/>
          </p:nvSpPr>
          <p:spPr>
            <a:xfrm>
              <a:off x="4570329" y="1444963"/>
              <a:ext cx="3144009"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Built-in Machine Learning and extensibility</a:t>
              </a:r>
            </a:p>
          </p:txBody>
        </p:sp>
        <p:grpSp>
          <p:nvGrpSpPr>
            <p:cNvPr id="26" name="Group 25">
              <a:extLst>
                <a:ext uri="{FF2B5EF4-FFF2-40B4-BE49-F238E27FC236}">
                  <a16:creationId xmlns:a16="http://schemas.microsoft.com/office/drawing/2014/main" id="{26701505-007A-4831-9F1F-72E1311CC7AF}"/>
                </a:ext>
              </a:extLst>
            </p:cNvPr>
            <p:cNvGrpSpPr/>
            <p:nvPr/>
          </p:nvGrpSpPr>
          <p:grpSpPr>
            <a:xfrm>
              <a:off x="4588056" y="3608859"/>
              <a:ext cx="3126282" cy="2108939"/>
              <a:chOff x="331380" y="3608859"/>
              <a:chExt cx="3126282" cy="2108939"/>
            </a:xfrm>
          </p:grpSpPr>
          <p:grpSp>
            <p:nvGrpSpPr>
              <p:cNvPr id="124" name="Group 123">
                <a:extLst>
                  <a:ext uri="{FF2B5EF4-FFF2-40B4-BE49-F238E27FC236}">
                    <a16:creationId xmlns:a16="http://schemas.microsoft.com/office/drawing/2014/main" id="{ABD74C25-C0A4-423F-A050-BAD9D0ADCF24}"/>
                  </a:ext>
                </a:extLst>
              </p:cNvPr>
              <p:cNvGrpSpPr/>
              <p:nvPr/>
            </p:nvGrpSpPr>
            <p:grpSpPr>
              <a:xfrm>
                <a:off x="331380" y="3608859"/>
                <a:ext cx="3126282" cy="1983533"/>
                <a:chOff x="331380" y="3608859"/>
                <a:chExt cx="3126282" cy="1983533"/>
              </a:xfrm>
            </p:grpSpPr>
            <p:cxnSp>
              <p:nvCxnSpPr>
                <p:cNvPr id="126" name="Straight Arrow Connector 125">
                  <a:extLst>
                    <a:ext uri="{FF2B5EF4-FFF2-40B4-BE49-F238E27FC236}">
                      <a16:creationId xmlns:a16="http://schemas.microsoft.com/office/drawing/2014/main" id="{A4CAA585-41F8-4B33-99EF-6AE3B97BF6D8}"/>
                    </a:ext>
                  </a:extLst>
                </p:cNvPr>
                <p:cNvCxnSpPr>
                  <a:cxnSpLocks/>
                </p:cNvCxnSpPr>
                <p:nvPr/>
              </p:nvCxnSpPr>
              <p:spPr>
                <a:xfrm>
                  <a:off x="914400" y="4653180"/>
                  <a:ext cx="2131231" cy="14082"/>
                </a:xfrm>
                <a:prstGeom prst="straightConnector1">
                  <a:avLst/>
                </a:prstGeom>
                <a:noFill/>
                <a:ln w="9525" cap="flat" cmpd="sng" algn="ctr">
                  <a:solidFill>
                    <a:schemeClr val="tx1"/>
                  </a:solidFill>
                  <a:prstDash val="solid"/>
                  <a:tailEnd type="triangle"/>
                </a:ln>
                <a:effectLst/>
              </p:spPr>
            </p:cxnSp>
            <p:cxnSp>
              <p:nvCxnSpPr>
                <p:cNvPr id="127" name="Connector: Elbow 119">
                  <a:extLst>
                    <a:ext uri="{FF2B5EF4-FFF2-40B4-BE49-F238E27FC236}">
                      <a16:creationId xmlns:a16="http://schemas.microsoft.com/office/drawing/2014/main" id="{B7BF2798-A2B5-49AA-B595-1853DC672EC5}"/>
                    </a:ext>
                  </a:extLst>
                </p:cNvPr>
                <p:cNvCxnSpPr>
                  <a:cxnSpLocks/>
                </p:cNvCxnSpPr>
                <p:nvPr/>
              </p:nvCxnSpPr>
              <p:spPr>
                <a:xfrm>
                  <a:off x="934969" y="4784056"/>
                  <a:ext cx="2113031" cy="627005"/>
                </a:xfrm>
                <a:prstGeom prst="bentConnector3">
                  <a:avLst>
                    <a:gd name="adj1" fmla="val 50000"/>
                  </a:avLst>
                </a:prstGeom>
                <a:noFill/>
                <a:ln w="9525" cap="flat" cmpd="sng" algn="ctr">
                  <a:solidFill>
                    <a:schemeClr val="tx1"/>
                  </a:solidFill>
                  <a:prstDash val="solid"/>
                  <a:tailEnd type="triangle"/>
                </a:ln>
                <a:effectLst/>
              </p:spPr>
            </p:cxnSp>
            <p:sp>
              <p:nvSpPr>
                <p:cNvPr id="128" name="Freeform 188">
                  <a:extLst>
                    <a:ext uri="{FF2B5EF4-FFF2-40B4-BE49-F238E27FC236}">
                      <a16:creationId xmlns:a16="http://schemas.microsoft.com/office/drawing/2014/main" id="{09E67744-FFAE-4EF0-8136-809EA6973974}"/>
                    </a:ext>
                  </a:extLst>
                </p:cNvPr>
                <p:cNvSpPr/>
                <p:nvPr/>
              </p:nvSpPr>
              <p:spPr bwMode="auto">
                <a:xfrm>
                  <a:off x="3083340" y="5112308"/>
                  <a:ext cx="374322" cy="48008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6" rIns="68570" bIns="34286"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endParaRPr kumimoji="0" lang="en-US" sz="956"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9" name="Freeform 188">
                  <a:extLst>
                    <a:ext uri="{FF2B5EF4-FFF2-40B4-BE49-F238E27FC236}">
                      <a16:creationId xmlns:a16="http://schemas.microsoft.com/office/drawing/2014/main" id="{61F8E933-D35E-4D18-8AFE-B39746461B04}"/>
                    </a:ext>
                  </a:extLst>
                </p:cNvPr>
                <p:cNvSpPr/>
                <p:nvPr/>
              </p:nvSpPr>
              <p:spPr bwMode="auto">
                <a:xfrm>
                  <a:off x="3083340" y="4409323"/>
                  <a:ext cx="374322" cy="48008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0" tIns="34286" rIns="68570" bIns="34286"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endParaRPr kumimoji="0" lang="en-US" sz="956"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130" name="Picture 129">
                  <a:extLst>
                    <a:ext uri="{FF2B5EF4-FFF2-40B4-BE49-F238E27FC236}">
                      <a16:creationId xmlns:a16="http://schemas.microsoft.com/office/drawing/2014/main" id="{FA36513A-580C-4A75-A7D5-1B22B70F97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0457" y="4043643"/>
                  <a:ext cx="571794" cy="424474"/>
                </a:xfrm>
                <a:prstGeom prst="rect">
                  <a:avLst/>
                </a:prstGeom>
              </p:spPr>
            </p:pic>
            <p:sp>
              <p:nvSpPr>
                <p:cNvPr id="131" name="Rectangle 130">
                  <a:extLst>
                    <a:ext uri="{FF2B5EF4-FFF2-40B4-BE49-F238E27FC236}">
                      <a16:creationId xmlns:a16="http://schemas.microsoft.com/office/drawing/2014/main" id="{C427F3F6-6343-4596-8AFC-11D8B57F7714}"/>
                    </a:ext>
                  </a:extLst>
                </p:cNvPr>
                <p:cNvSpPr/>
                <p:nvPr/>
              </p:nvSpPr>
              <p:spPr>
                <a:xfrm>
                  <a:off x="331380" y="3608859"/>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Business critical High Availability</a:t>
                  </a:r>
                </a:p>
              </p:txBody>
            </p:sp>
            <p:grpSp>
              <p:nvGrpSpPr>
                <p:cNvPr id="132" name="Group 331">
                  <a:extLst>
                    <a:ext uri="{FF2B5EF4-FFF2-40B4-BE49-F238E27FC236}">
                      <a16:creationId xmlns:a16="http://schemas.microsoft.com/office/drawing/2014/main" id="{72053180-4823-49AC-8288-F428C03B3440}"/>
                    </a:ext>
                  </a:extLst>
                </p:cNvPr>
                <p:cNvGrpSpPr>
                  <a:grpSpLocks noChangeAspect="1"/>
                </p:cNvGrpSpPr>
                <p:nvPr/>
              </p:nvGrpSpPr>
              <p:grpSpPr bwMode="auto">
                <a:xfrm>
                  <a:off x="536140" y="5131007"/>
                  <a:ext cx="412786" cy="342665"/>
                  <a:chOff x="2204" y="2803"/>
                  <a:chExt cx="312" cy="259"/>
                </a:xfrm>
                <a:solidFill>
                  <a:schemeClr val="accent1"/>
                </a:solidFill>
              </p:grpSpPr>
              <p:sp>
                <p:nvSpPr>
                  <p:cNvPr id="133" name="Freeform 332">
                    <a:extLst>
                      <a:ext uri="{FF2B5EF4-FFF2-40B4-BE49-F238E27FC236}">
                        <a16:creationId xmlns:a16="http://schemas.microsoft.com/office/drawing/2014/main" id="{01676F25-E195-4CA3-BA32-3D185E6C142F}"/>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333">
                    <a:extLst>
                      <a:ext uri="{FF2B5EF4-FFF2-40B4-BE49-F238E27FC236}">
                        <a16:creationId xmlns:a16="http://schemas.microsoft.com/office/drawing/2014/main" id="{AC7E99BB-B4D0-4F4B-B070-EA2C0F30C915}"/>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334">
                    <a:extLst>
                      <a:ext uri="{FF2B5EF4-FFF2-40B4-BE49-F238E27FC236}">
                        <a16:creationId xmlns:a16="http://schemas.microsoft.com/office/drawing/2014/main" id="{3DA5F22F-4FFD-414D-9B70-3251CD7B3548}"/>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335">
                    <a:extLst>
                      <a:ext uri="{FF2B5EF4-FFF2-40B4-BE49-F238E27FC236}">
                        <a16:creationId xmlns:a16="http://schemas.microsoft.com/office/drawing/2014/main" id="{43DFFEF6-D544-4013-933B-E4D53DC947C8}"/>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336">
                    <a:extLst>
                      <a:ext uri="{FF2B5EF4-FFF2-40B4-BE49-F238E27FC236}">
                        <a16:creationId xmlns:a16="http://schemas.microsoft.com/office/drawing/2014/main" id="{234DE1D2-EF8E-41EB-B32F-85BCC30E4347}"/>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337">
                    <a:extLst>
                      <a:ext uri="{FF2B5EF4-FFF2-40B4-BE49-F238E27FC236}">
                        <a16:creationId xmlns:a16="http://schemas.microsoft.com/office/drawing/2014/main" id="{7526952A-84CE-4BB6-860D-394165C9864E}"/>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Oval 338">
                    <a:extLst>
                      <a:ext uri="{FF2B5EF4-FFF2-40B4-BE49-F238E27FC236}">
                        <a16:creationId xmlns:a16="http://schemas.microsoft.com/office/drawing/2014/main" id="{4819ED13-C463-4943-B154-78426C72CDC7}"/>
                      </a:ext>
                    </a:extLst>
                  </p:cNvPr>
                  <p:cNvSpPr>
                    <a:spLocks noChangeArrowheads="1"/>
                  </p:cNvSpPr>
                  <p:nvPr/>
                </p:nvSpPr>
                <p:spPr bwMode="auto">
                  <a:xfrm>
                    <a:off x="2331" y="2930"/>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339">
                    <a:extLst>
                      <a:ext uri="{FF2B5EF4-FFF2-40B4-BE49-F238E27FC236}">
                        <a16:creationId xmlns:a16="http://schemas.microsoft.com/office/drawing/2014/main" id="{629FDCB2-10C4-4F0F-BDE0-48C43EB7036E}"/>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25" name="Rectangle 124">
                <a:extLst>
                  <a:ext uri="{FF2B5EF4-FFF2-40B4-BE49-F238E27FC236}">
                    <a16:creationId xmlns:a16="http://schemas.microsoft.com/office/drawing/2014/main" id="{5D5A16F2-158B-4AB1-B92D-E9250C04D140}"/>
                  </a:ext>
                </a:extLst>
              </p:cNvPr>
              <p:cNvSpPr/>
              <p:nvPr/>
            </p:nvSpPr>
            <p:spPr>
              <a:xfrm>
                <a:off x="429854" y="5502354"/>
                <a:ext cx="1696298" cy="215444"/>
              </a:xfrm>
              <a:prstGeom prst="rect">
                <a:avLst/>
              </a:prstGeom>
            </p:spPr>
            <p:txBody>
              <a:bodyPr wrap="none">
                <a:spAutoFit/>
              </a:bodyPr>
              <a:lstStyle/>
              <a:p>
                <a:pPr algn="ctr" defTabSz="565676">
                  <a:defRPr/>
                </a:pPr>
                <a:r>
                  <a:rPr lang="en-US" sz="800" b="1" kern="0" dirty="0">
                    <a:ln>
                      <a:solidFill>
                        <a:srgbClr val="FFFFFF">
                          <a:alpha val="0"/>
                        </a:srgbClr>
                      </a:solidFill>
                    </a:ln>
                    <a:solidFill>
                      <a:schemeClr val="accent1"/>
                    </a:solidFill>
                    <a:cs typeface="Segoe UI Semibold" charset="0"/>
                  </a:rPr>
                  <a:t>Accelerated Database Recovery</a:t>
                </a:r>
              </a:p>
            </p:txBody>
          </p:sp>
        </p:grpSp>
        <p:grpSp>
          <p:nvGrpSpPr>
            <p:cNvPr id="27" name="Group 26">
              <a:extLst>
                <a:ext uri="{FF2B5EF4-FFF2-40B4-BE49-F238E27FC236}">
                  <a16:creationId xmlns:a16="http://schemas.microsoft.com/office/drawing/2014/main" id="{FEB9DA0F-CE60-4497-9500-D0894EEACEDB}"/>
                </a:ext>
              </a:extLst>
            </p:cNvPr>
            <p:cNvGrpSpPr/>
            <p:nvPr/>
          </p:nvGrpSpPr>
          <p:grpSpPr>
            <a:xfrm>
              <a:off x="323872" y="3641007"/>
              <a:ext cx="3780497" cy="1884070"/>
              <a:chOff x="4370233" y="1450875"/>
              <a:chExt cx="3780497" cy="1884070"/>
            </a:xfrm>
          </p:grpSpPr>
          <p:pic>
            <p:nvPicPr>
              <p:cNvPr id="79" name="Graphic 78" descr="Processor">
                <a:extLst>
                  <a:ext uri="{FF2B5EF4-FFF2-40B4-BE49-F238E27FC236}">
                    <a16:creationId xmlns:a16="http://schemas.microsoft.com/office/drawing/2014/main" id="{4695D49C-B362-410E-BEC2-B740E3138E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36023" y="2372701"/>
                <a:ext cx="413411" cy="413411"/>
              </a:xfrm>
              <a:prstGeom prst="rect">
                <a:avLst/>
              </a:prstGeom>
            </p:spPr>
          </p:pic>
          <p:sp>
            <p:nvSpPr>
              <p:cNvPr id="80" name="Rectangle 79">
                <a:extLst>
                  <a:ext uri="{FF2B5EF4-FFF2-40B4-BE49-F238E27FC236}">
                    <a16:creationId xmlns:a16="http://schemas.microsoft.com/office/drawing/2014/main" id="{BBA3E9D2-AA70-498F-AEE7-97FCC95DEFB6}"/>
                  </a:ext>
                </a:extLst>
              </p:cNvPr>
              <p:cNvSpPr/>
              <p:nvPr/>
            </p:nvSpPr>
            <p:spPr>
              <a:xfrm>
                <a:off x="4425319" y="1450875"/>
                <a:ext cx="2997262"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Intelligent performance</a:t>
                </a:r>
              </a:p>
            </p:txBody>
          </p:sp>
          <p:sp>
            <p:nvSpPr>
              <p:cNvPr id="81" name="TextBox 80">
                <a:extLst>
                  <a:ext uri="{FF2B5EF4-FFF2-40B4-BE49-F238E27FC236}">
                    <a16:creationId xmlns:a16="http://schemas.microsoft.com/office/drawing/2014/main" id="{361B5E16-3791-481C-957A-B80097B11609}"/>
                  </a:ext>
                </a:extLst>
              </p:cNvPr>
              <p:cNvSpPr txBox="1"/>
              <p:nvPr/>
            </p:nvSpPr>
            <p:spPr>
              <a:xfrm>
                <a:off x="5340704" y="2157002"/>
                <a:ext cx="64547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lang="en-US" sz="800" b="1" kern="0" dirty="0">
                    <a:ln>
                      <a:solidFill>
                        <a:srgbClr val="FFFFFF">
                          <a:alpha val="0"/>
                        </a:srgbClr>
                      </a:solidFill>
                    </a:ln>
                    <a:solidFill>
                      <a:srgbClr val="0078D7"/>
                    </a:solidFill>
                    <a:latin typeface="Segoe UI" charset="0"/>
                    <a:cs typeface="Segoe UI" charset="0"/>
                  </a:rPr>
                  <a:t>Query</a:t>
                </a:r>
              </a:p>
            </p:txBody>
          </p:sp>
          <p:sp>
            <p:nvSpPr>
              <p:cNvPr id="82" name="TextBox 81">
                <a:extLst>
                  <a:ext uri="{FF2B5EF4-FFF2-40B4-BE49-F238E27FC236}">
                    <a16:creationId xmlns:a16="http://schemas.microsoft.com/office/drawing/2014/main" id="{70E93B33-1FB3-4A6A-B78A-90662C1EEE15}"/>
                  </a:ext>
                </a:extLst>
              </p:cNvPr>
              <p:cNvSpPr txBox="1"/>
              <p:nvPr/>
            </p:nvSpPr>
            <p:spPr>
              <a:xfrm>
                <a:off x="6093256" y="2680647"/>
                <a:ext cx="111925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Memory grant</a:t>
                </a:r>
              </a:p>
            </p:txBody>
          </p:sp>
          <p:sp>
            <p:nvSpPr>
              <p:cNvPr id="83" name="TextBox 82">
                <a:extLst>
                  <a:ext uri="{FF2B5EF4-FFF2-40B4-BE49-F238E27FC236}">
                    <a16:creationId xmlns:a16="http://schemas.microsoft.com/office/drawing/2014/main" id="{0F4943EA-E08F-459E-9FE3-E0790A7294D0}"/>
                  </a:ext>
                </a:extLst>
              </p:cNvPr>
              <p:cNvSpPr txBox="1"/>
              <p:nvPr/>
            </p:nvSpPr>
            <p:spPr>
              <a:xfrm>
                <a:off x="4370233" y="2676667"/>
                <a:ext cx="543169" cy="215444"/>
              </a:xfrm>
              <a:prstGeom prst="rect">
                <a:avLst/>
              </a:prstGeom>
            </p:spPr>
            <p:txBody>
              <a:bodyPr wrap="square">
                <a:spAutoFit/>
              </a:bodyPr>
              <a:lstStyle>
                <a:defPPr>
                  <a:defRPr lang="en-US"/>
                </a:defPPr>
                <a:lvl1pPr algn="ctr" defTabSz="565676">
                  <a:defRPr sz="800" b="1" kern="0">
                    <a:ln>
                      <a:solidFill>
                        <a:srgbClr val="FFFFFF">
                          <a:alpha val="0"/>
                        </a:srgbClr>
                      </a:solidFill>
                    </a:ln>
                    <a:solidFill>
                      <a:srgbClr val="0078D7"/>
                    </a:solidFill>
                    <a:latin typeface="Segoe UI" charset="0"/>
                    <a:cs typeface="Segoe UI" charset="0"/>
                  </a:defRPr>
                </a:lvl1pPr>
              </a:lstStyle>
              <a:p>
                <a:r>
                  <a:rPr lang="en-US" dirty="0"/>
                  <a:t>Learn</a:t>
                </a:r>
              </a:p>
            </p:txBody>
          </p:sp>
          <p:sp>
            <p:nvSpPr>
              <p:cNvPr id="84" name="TextBox 83">
                <a:extLst>
                  <a:ext uri="{FF2B5EF4-FFF2-40B4-BE49-F238E27FC236}">
                    <a16:creationId xmlns:a16="http://schemas.microsoft.com/office/drawing/2014/main" id="{394A1D0C-D450-4846-80CF-DC232726210A}"/>
                  </a:ext>
                </a:extLst>
              </p:cNvPr>
              <p:cNvSpPr txBox="1"/>
              <p:nvPr/>
            </p:nvSpPr>
            <p:spPr>
              <a:xfrm>
                <a:off x="5294212" y="3135680"/>
                <a:ext cx="826125"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Run </a:t>
                </a:r>
                <a:r>
                  <a:rPr lang="en-US" sz="800" b="1" kern="0" dirty="0">
                    <a:ln>
                      <a:solidFill>
                        <a:srgbClr val="FFFFFF">
                          <a:alpha val="0"/>
                        </a:srgbClr>
                      </a:solidFill>
                    </a:ln>
                    <a:solidFill>
                      <a:srgbClr val="0078D7"/>
                    </a:solidFill>
                    <a:latin typeface="+mn-lt"/>
                    <a:cs typeface="Segoe UI" charset="0"/>
                  </a:rPr>
                  <a:t>query</a:t>
                </a:r>
              </a:p>
            </p:txBody>
          </p:sp>
          <p:grpSp>
            <p:nvGrpSpPr>
              <p:cNvPr id="85" name="Group 89">
                <a:extLst>
                  <a:ext uri="{FF2B5EF4-FFF2-40B4-BE49-F238E27FC236}">
                    <a16:creationId xmlns:a16="http://schemas.microsoft.com/office/drawing/2014/main" id="{2B74FD0E-4837-472A-8259-ACB8A353E4E1}"/>
                  </a:ext>
                </a:extLst>
              </p:cNvPr>
              <p:cNvGrpSpPr>
                <a:grpSpLocks noChangeAspect="1"/>
              </p:cNvGrpSpPr>
              <p:nvPr/>
            </p:nvGrpSpPr>
            <p:grpSpPr bwMode="auto">
              <a:xfrm>
                <a:off x="5560092" y="1777960"/>
                <a:ext cx="236538" cy="366713"/>
                <a:chOff x="4198" y="1462"/>
                <a:chExt cx="149" cy="231"/>
              </a:xfrm>
              <a:solidFill>
                <a:schemeClr val="accent1"/>
              </a:solidFill>
            </p:grpSpPr>
            <p:sp>
              <p:nvSpPr>
                <p:cNvPr id="122" name="Freeform 90">
                  <a:extLst>
                    <a:ext uri="{FF2B5EF4-FFF2-40B4-BE49-F238E27FC236}">
                      <a16:creationId xmlns:a16="http://schemas.microsoft.com/office/drawing/2014/main" id="{F13B6498-DDA7-41F4-AA6F-9C7AE68D49F1}"/>
                    </a:ext>
                  </a:extLst>
                </p:cNvPr>
                <p:cNvSpPr>
                  <a:spLocks/>
                </p:cNvSpPr>
                <p:nvPr/>
              </p:nvSpPr>
              <p:spPr bwMode="auto">
                <a:xfrm>
                  <a:off x="4198" y="1462"/>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91">
                  <a:extLst>
                    <a:ext uri="{FF2B5EF4-FFF2-40B4-BE49-F238E27FC236}">
                      <a16:creationId xmlns:a16="http://schemas.microsoft.com/office/drawing/2014/main" id="{B712C115-FE51-4AE9-9802-DDE573C55919}"/>
                    </a:ext>
                  </a:extLst>
                </p:cNvPr>
                <p:cNvSpPr>
                  <a:spLocks/>
                </p:cNvSpPr>
                <p:nvPr/>
              </p:nvSpPr>
              <p:spPr bwMode="auto">
                <a:xfrm>
                  <a:off x="4247" y="1660"/>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6" name="Group 245">
                <a:extLst>
                  <a:ext uri="{FF2B5EF4-FFF2-40B4-BE49-F238E27FC236}">
                    <a16:creationId xmlns:a16="http://schemas.microsoft.com/office/drawing/2014/main" id="{7002501D-CC76-47B8-A844-739B6737E628}"/>
                  </a:ext>
                </a:extLst>
              </p:cNvPr>
              <p:cNvGrpSpPr>
                <a:grpSpLocks noChangeAspect="1"/>
              </p:cNvGrpSpPr>
              <p:nvPr/>
            </p:nvGrpSpPr>
            <p:grpSpPr bwMode="auto">
              <a:xfrm>
                <a:off x="4486078" y="2246763"/>
                <a:ext cx="303696" cy="442772"/>
                <a:chOff x="459" y="3565"/>
                <a:chExt cx="214" cy="312"/>
              </a:xfrm>
            </p:grpSpPr>
            <p:sp>
              <p:nvSpPr>
                <p:cNvPr id="118" name="Oval 246">
                  <a:extLst>
                    <a:ext uri="{FF2B5EF4-FFF2-40B4-BE49-F238E27FC236}">
                      <a16:creationId xmlns:a16="http://schemas.microsoft.com/office/drawing/2014/main" id="{BBEE1CD1-60E4-4FA2-B119-52774ADD1034}"/>
                    </a:ext>
                  </a:extLst>
                </p:cNvPr>
                <p:cNvSpPr>
                  <a:spLocks noChangeArrowheads="1"/>
                </p:cNvSpPr>
                <p:nvPr/>
              </p:nvSpPr>
              <p:spPr bwMode="auto">
                <a:xfrm>
                  <a:off x="459" y="3662"/>
                  <a:ext cx="214" cy="21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Rectangle 247">
                  <a:extLst>
                    <a:ext uri="{FF2B5EF4-FFF2-40B4-BE49-F238E27FC236}">
                      <a16:creationId xmlns:a16="http://schemas.microsoft.com/office/drawing/2014/main" id="{7E8ED2BB-C8F7-4D4C-A19A-6740CFCD01BC}"/>
                    </a:ext>
                  </a:extLst>
                </p:cNvPr>
                <p:cNvSpPr>
                  <a:spLocks noChangeArrowheads="1"/>
                </p:cNvSpPr>
                <p:nvPr/>
              </p:nvSpPr>
              <p:spPr bwMode="auto">
                <a:xfrm>
                  <a:off x="542" y="3565"/>
                  <a:ext cx="48" cy="14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Rectangle 248">
                  <a:extLst>
                    <a:ext uri="{FF2B5EF4-FFF2-40B4-BE49-F238E27FC236}">
                      <a16:creationId xmlns:a16="http://schemas.microsoft.com/office/drawing/2014/main" id="{418529EA-718D-42F2-8317-7FB2012C6B88}"/>
                    </a:ext>
                  </a:extLst>
                </p:cNvPr>
                <p:cNvSpPr>
                  <a:spLocks noChangeArrowheads="1"/>
                </p:cNvSpPr>
                <p:nvPr/>
              </p:nvSpPr>
              <p:spPr bwMode="auto">
                <a:xfrm>
                  <a:off x="522" y="3565"/>
                  <a:ext cx="88" cy="1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249">
                  <a:extLst>
                    <a:ext uri="{FF2B5EF4-FFF2-40B4-BE49-F238E27FC236}">
                      <a16:creationId xmlns:a16="http://schemas.microsoft.com/office/drawing/2014/main" id="{6883AF85-BFF0-48B6-A36E-292D2654D56C}"/>
                    </a:ext>
                  </a:extLst>
                </p:cNvPr>
                <p:cNvSpPr>
                  <a:spLocks/>
                </p:cNvSpPr>
                <p:nvPr/>
              </p:nvSpPr>
              <p:spPr bwMode="auto">
                <a:xfrm>
                  <a:off x="478" y="3770"/>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7" name="Group 86">
                <a:extLst>
                  <a:ext uri="{FF2B5EF4-FFF2-40B4-BE49-F238E27FC236}">
                    <a16:creationId xmlns:a16="http://schemas.microsoft.com/office/drawing/2014/main" id="{C14A519E-E213-4985-AE88-50125DD8BAF3}"/>
                  </a:ext>
                </a:extLst>
              </p:cNvPr>
              <p:cNvGrpSpPr/>
              <p:nvPr/>
            </p:nvGrpSpPr>
            <p:grpSpPr>
              <a:xfrm>
                <a:off x="6463278" y="2305429"/>
                <a:ext cx="491652" cy="368740"/>
                <a:chOff x="9177606" y="7879888"/>
                <a:chExt cx="495300" cy="371476"/>
              </a:xfrm>
            </p:grpSpPr>
            <p:sp>
              <p:nvSpPr>
                <p:cNvPr id="96" name="AutoShape 412">
                  <a:extLst>
                    <a:ext uri="{FF2B5EF4-FFF2-40B4-BE49-F238E27FC236}">
                      <a16:creationId xmlns:a16="http://schemas.microsoft.com/office/drawing/2014/main" id="{15B07035-380B-4FE5-8306-194A6F63CD93}"/>
                    </a:ext>
                  </a:extLst>
                </p:cNvPr>
                <p:cNvSpPr>
                  <a:spLocks noChangeAspect="1" noChangeArrowheads="1" noTextEdit="1"/>
                </p:cNvSpPr>
                <p:nvPr/>
              </p:nvSpPr>
              <p:spPr bwMode="auto">
                <a:xfrm>
                  <a:off x="9177606" y="7879888"/>
                  <a:ext cx="4953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414">
                  <a:extLst>
                    <a:ext uri="{FF2B5EF4-FFF2-40B4-BE49-F238E27FC236}">
                      <a16:creationId xmlns:a16="http://schemas.microsoft.com/office/drawing/2014/main" id="{21EE2245-379D-4325-93F1-708BC0AAA8F0}"/>
                    </a:ext>
                  </a:extLst>
                </p:cNvPr>
                <p:cNvSpPr>
                  <a:spLocks noChangeArrowheads="1"/>
                </p:cNvSpPr>
                <p:nvPr/>
              </p:nvSpPr>
              <p:spPr bwMode="auto">
                <a:xfrm>
                  <a:off x="9206906" y="7925926"/>
                  <a:ext cx="436700" cy="3254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Line 419">
                  <a:extLst>
                    <a:ext uri="{FF2B5EF4-FFF2-40B4-BE49-F238E27FC236}">
                      <a16:creationId xmlns:a16="http://schemas.microsoft.com/office/drawing/2014/main" id="{0FF07B8E-59CD-4A04-BC45-0C0A9BB4DC30}"/>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Line 420">
                  <a:extLst>
                    <a:ext uri="{FF2B5EF4-FFF2-40B4-BE49-F238E27FC236}">
                      <a16:creationId xmlns:a16="http://schemas.microsoft.com/office/drawing/2014/main" id="{C1CBF1B9-FE5C-47AF-9A45-A6A1742D475A}"/>
                    </a:ext>
                  </a:extLst>
                </p:cNvPr>
                <p:cNvSpPr>
                  <a:spLocks noChangeShapeType="1"/>
                </p:cNvSpPr>
                <p:nvPr/>
              </p:nvSpPr>
              <p:spPr bwMode="auto">
                <a:xfrm>
                  <a:off x="9395094" y="8145001"/>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Rectangle 421">
                  <a:extLst>
                    <a:ext uri="{FF2B5EF4-FFF2-40B4-BE49-F238E27FC236}">
                      <a16:creationId xmlns:a16="http://schemas.microsoft.com/office/drawing/2014/main" id="{3D928605-8DFB-4E0E-8ABC-753CE30A5891}"/>
                    </a:ext>
                  </a:extLst>
                </p:cNvPr>
                <p:cNvSpPr>
                  <a:spLocks noChangeArrowheads="1"/>
                </p:cNvSpPr>
                <p:nvPr/>
              </p:nvSpPr>
              <p:spPr bwMode="auto">
                <a:xfrm>
                  <a:off x="92855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Rectangle 422">
                  <a:extLst>
                    <a:ext uri="{FF2B5EF4-FFF2-40B4-BE49-F238E27FC236}">
                      <a16:creationId xmlns:a16="http://schemas.microsoft.com/office/drawing/2014/main" id="{34E0C619-9C92-4E6B-AD56-7D13288342D8}"/>
                    </a:ext>
                  </a:extLst>
                </p:cNvPr>
                <p:cNvSpPr>
                  <a:spLocks noChangeArrowheads="1"/>
                </p:cNvSpPr>
                <p:nvPr/>
              </p:nvSpPr>
              <p:spPr bwMode="auto">
                <a:xfrm>
                  <a:off x="9387156"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Rectangle 423">
                  <a:extLst>
                    <a:ext uri="{FF2B5EF4-FFF2-40B4-BE49-F238E27FC236}">
                      <a16:creationId xmlns:a16="http://schemas.microsoft.com/office/drawing/2014/main" id="{27567539-953D-44EE-B5C2-5E88614383CF}"/>
                    </a:ext>
                  </a:extLst>
                </p:cNvPr>
                <p:cNvSpPr>
                  <a:spLocks noChangeArrowheads="1"/>
                </p:cNvSpPr>
                <p:nvPr/>
              </p:nvSpPr>
              <p:spPr bwMode="auto">
                <a:xfrm>
                  <a:off x="9355406"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424">
                  <a:extLst>
                    <a:ext uri="{FF2B5EF4-FFF2-40B4-BE49-F238E27FC236}">
                      <a16:creationId xmlns:a16="http://schemas.microsoft.com/office/drawing/2014/main" id="{8565924D-D271-4868-95C0-6B23AE54AFCD}"/>
                    </a:ext>
                  </a:extLst>
                </p:cNvPr>
                <p:cNvSpPr>
                  <a:spLocks noChangeArrowheads="1"/>
                </p:cNvSpPr>
                <p:nvPr/>
              </p:nvSpPr>
              <p:spPr bwMode="auto">
                <a:xfrm>
                  <a:off x="9457006" y="8065626"/>
                  <a:ext cx="63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425">
                  <a:extLst>
                    <a:ext uri="{FF2B5EF4-FFF2-40B4-BE49-F238E27FC236}">
                      <a16:creationId xmlns:a16="http://schemas.microsoft.com/office/drawing/2014/main" id="{6E7343B7-DEE1-4A4E-91A8-533214BC8558}"/>
                    </a:ext>
                  </a:extLst>
                </p:cNvPr>
                <p:cNvSpPr>
                  <a:spLocks noChangeArrowheads="1"/>
                </p:cNvSpPr>
                <p:nvPr/>
              </p:nvSpPr>
              <p:spPr bwMode="auto">
                <a:xfrm>
                  <a:off x="9557019" y="8065626"/>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426">
                  <a:extLst>
                    <a:ext uri="{FF2B5EF4-FFF2-40B4-BE49-F238E27FC236}">
                      <a16:creationId xmlns:a16="http://schemas.microsoft.com/office/drawing/2014/main" id="{FBD027F3-C6EF-40D6-94CC-9A15969B1892}"/>
                    </a:ext>
                  </a:extLst>
                </p:cNvPr>
                <p:cNvSpPr>
                  <a:spLocks noChangeArrowheads="1"/>
                </p:cNvSpPr>
                <p:nvPr/>
              </p:nvSpPr>
              <p:spPr bwMode="auto">
                <a:xfrm>
                  <a:off x="9487169" y="8003713"/>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427">
                  <a:extLst>
                    <a:ext uri="{FF2B5EF4-FFF2-40B4-BE49-F238E27FC236}">
                      <a16:creationId xmlns:a16="http://schemas.microsoft.com/office/drawing/2014/main" id="{4D6A3400-4567-41A5-8617-F7E6B4E42C24}"/>
                    </a:ext>
                  </a:extLst>
                </p:cNvPr>
                <p:cNvSpPr>
                  <a:spLocks noChangeArrowheads="1"/>
                </p:cNvSpPr>
                <p:nvPr/>
              </p:nvSpPr>
              <p:spPr bwMode="auto">
                <a:xfrm>
                  <a:off x="92855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428">
                  <a:extLst>
                    <a:ext uri="{FF2B5EF4-FFF2-40B4-BE49-F238E27FC236}">
                      <a16:creationId xmlns:a16="http://schemas.microsoft.com/office/drawing/2014/main" id="{3E624472-0A42-4ABC-BBF3-38D101ECCDE2}"/>
                    </a:ext>
                  </a:extLst>
                </p:cNvPr>
                <p:cNvSpPr>
                  <a:spLocks noChangeArrowheads="1"/>
                </p:cNvSpPr>
                <p:nvPr/>
              </p:nvSpPr>
              <p:spPr bwMode="auto">
                <a:xfrm>
                  <a:off x="9387156"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429">
                  <a:extLst>
                    <a:ext uri="{FF2B5EF4-FFF2-40B4-BE49-F238E27FC236}">
                      <a16:creationId xmlns:a16="http://schemas.microsoft.com/office/drawing/2014/main" id="{B559CEF7-80EF-4A71-9979-7ABB0BA11C57}"/>
                    </a:ext>
                  </a:extLst>
                </p:cNvPr>
                <p:cNvSpPr>
                  <a:spLocks noChangeArrowheads="1"/>
                </p:cNvSpPr>
                <p:nvPr/>
              </p:nvSpPr>
              <p:spPr bwMode="auto">
                <a:xfrm>
                  <a:off x="9487169" y="8127538"/>
                  <a:ext cx="79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430">
                  <a:extLst>
                    <a:ext uri="{FF2B5EF4-FFF2-40B4-BE49-F238E27FC236}">
                      <a16:creationId xmlns:a16="http://schemas.microsoft.com/office/drawing/2014/main" id="{E49BF812-DF6E-4EA9-A169-9E029C191BDA}"/>
                    </a:ext>
                  </a:extLst>
                </p:cNvPr>
                <p:cNvSpPr>
                  <a:spLocks noChangeArrowheads="1"/>
                </p:cNvSpPr>
                <p:nvPr/>
              </p:nvSpPr>
              <p:spPr bwMode="auto">
                <a:xfrm>
                  <a:off x="9317306"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Oval 431">
                  <a:extLst>
                    <a:ext uri="{FF2B5EF4-FFF2-40B4-BE49-F238E27FC236}">
                      <a16:creationId xmlns:a16="http://schemas.microsoft.com/office/drawing/2014/main" id="{19DF8706-1DC0-4F2C-81FA-4F91DF1A2879}"/>
                    </a:ext>
                  </a:extLst>
                </p:cNvPr>
                <p:cNvSpPr>
                  <a:spLocks noChangeArrowheads="1"/>
                </p:cNvSpPr>
                <p:nvPr/>
              </p:nvSpPr>
              <p:spPr bwMode="auto">
                <a:xfrm>
                  <a:off x="94173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Oval 432">
                  <a:extLst>
                    <a:ext uri="{FF2B5EF4-FFF2-40B4-BE49-F238E27FC236}">
                      <a16:creationId xmlns:a16="http://schemas.microsoft.com/office/drawing/2014/main" id="{F7C3EDEE-35A4-4901-B672-332A325E293E}"/>
                    </a:ext>
                  </a:extLst>
                </p:cNvPr>
                <p:cNvSpPr>
                  <a:spLocks noChangeArrowheads="1"/>
                </p:cNvSpPr>
                <p:nvPr/>
              </p:nvSpPr>
              <p:spPr bwMode="auto">
                <a:xfrm>
                  <a:off x="9518919" y="8003713"/>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Oval 433">
                  <a:extLst>
                    <a:ext uri="{FF2B5EF4-FFF2-40B4-BE49-F238E27FC236}">
                      <a16:creationId xmlns:a16="http://schemas.microsoft.com/office/drawing/2014/main" id="{738E05ED-2C44-445B-892C-A7CB5D91FB14}"/>
                    </a:ext>
                  </a:extLst>
                </p:cNvPr>
                <p:cNvSpPr>
                  <a:spLocks noChangeArrowheads="1"/>
                </p:cNvSpPr>
                <p:nvPr/>
              </p:nvSpPr>
              <p:spPr bwMode="auto">
                <a:xfrm>
                  <a:off x="9285556" y="8065626"/>
                  <a:ext cx="47625"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Oval 434">
                  <a:extLst>
                    <a:ext uri="{FF2B5EF4-FFF2-40B4-BE49-F238E27FC236}">
                      <a16:creationId xmlns:a16="http://schemas.microsoft.com/office/drawing/2014/main" id="{075CA1B0-D556-46DB-90DD-0D60EF56FBE5}"/>
                    </a:ext>
                  </a:extLst>
                </p:cNvPr>
                <p:cNvSpPr>
                  <a:spLocks noChangeArrowheads="1"/>
                </p:cNvSpPr>
                <p:nvPr/>
              </p:nvSpPr>
              <p:spPr bwMode="auto">
                <a:xfrm>
                  <a:off x="9387156"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Oval 435">
                  <a:extLst>
                    <a:ext uri="{FF2B5EF4-FFF2-40B4-BE49-F238E27FC236}">
                      <a16:creationId xmlns:a16="http://schemas.microsoft.com/office/drawing/2014/main" id="{1C41D610-2FC6-46C9-A4FE-BFDCD4CA1F69}"/>
                    </a:ext>
                  </a:extLst>
                </p:cNvPr>
                <p:cNvSpPr>
                  <a:spLocks noChangeArrowheads="1"/>
                </p:cNvSpPr>
                <p:nvPr/>
              </p:nvSpPr>
              <p:spPr bwMode="auto">
                <a:xfrm>
                  <a:off x="9487169" y="8065626"/>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Oval 436">
                  <a:extLst>
                    <a:ext uri="{FF2B5EF4-FFF2-40B4-BE49-F238E27FC236}">
                      <a16:creationId xmlns:a16="http://schemas.microsoft.com/office/drawing/2014/main" id="{E378BB09-83DA-4BC2-BC54-0027EA9DCAFF}"/>
                    </a:ext>
                  </a:extLst>
                </p:cNvPr>
                <p:cNvSpPr>
                  <a:spLocks noChangeArrowheads="1"/>
                </p:cNvSpPr>
                <p:nvPr/>
              </p:nvSpPr>
              <p:spPr bwMode="auto">
                <a:xfrm>
                  <a:off x="9317306"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Oval 437">
                  <a:extLst>
                    <a:ext uri="{FF2B5EF4-FFF2-40B4-BE49-F238E27FC236}">
                      <a16:creationId xmlns:a16="http://schemas.microsoft.com/office/drawing/2014/main" id="{98B9B5BA-186B-416E-9DBA-525389DE11FF}"/>
                    </a:ext>
                  </a:extLst>
                </p:cNvPr>
                <p:cNvSpPr>
                  <a:spLocks noChangeArrowheads="1"/>
                </p:cNvSpPr>
                <p:nvPr/>
              </p:nvSpPr>
              <p:spPr bwMode="auto">
                <a:xfrm>
                  <a:off x="94173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Oval 438">
                  <a:extLst>
                    <a:ext uri="{FF2B5EF4-FFF2-40B4-BE49-F238E27FC236}">
                      <a16:creationId xmlns:a16="http://schemas.microsoft.com/office/drawing/2014/main" id="{64DCBD78-7CAC-4D10-9ECE-0B7DEEFE301F}"/>
                    </a:ext>
                  </a:extLst>
                </p:cNvPr>
                <p:cNvSpPr>
                  <a:spLocks noChangeArrowheads="1"/>
                </p:cNvSpPr>
                <p:nvPr/>
              </p:nvSpPr>
              <p:spPr bwMode="auto">
                <a:xfrm>
                  <a:off x="9518919" y="8127538"/>
                  <a:ext cx="46038" cy="4603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8" name="Group 87">
                <a:extLst>
                  <a:ext uri="{FF2B5EF4-FFF2-40B4-BE49-F238E27FC236}">
                    <a16:creationId xmlns:a16="http://schemas.microsoft.com/office/drawing/2014/main" id="{54D6CA31-4BC9-4A31-84F7-3BBD1F749D31}"/>
                  </a:ext>
                </a:extLst>
              </p:cNvPr>
              <p:cNvGrpSpPr/>
              <p:nvPr/>
            </p:nvGrpSpPr>
            <p:grpSpPr>
              <a:xfrm>
                <a:off x="5546825" y="2846248"/>
                <a:ext cx="320900" cy="320900"/>
                <a:chOff x="9277643" y="7047246"/>
                <a:chExt cx="320900" cy="320900"/>
              </a:xfrm>
            </p:grpSpPr>
            <p:sp>
              <p:nvSpPr>
                <p:cNvPr id="94" name="Oval 93">
                  <a:extLst>
                    <a:ext uri="{FF2B5EF4-FFF2-40B4-BE49-F238E27FC236}">
                      <a16:creationId xmlns:a16="http://schemas.microsoft.com/office/drawing/2014/main" id="{AF7AD1A9-306E-4BD6-A342-7C88579B56AE}"/>
                    </a:ext>
                  </a:extLst>
                </p:cNvPr>
                <p:cNvSpPr/>
                <p:nvPr/>
              </p:nvSpPr>
              <p:spPr bwMode="auto">
                <a:xfrm>
                  <a:off x="9277643" y="7047246"/>
                  <a:ext cx="320900" cy="3209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229">
                  <a:extLst>
                    <a:ext uri="{FF2B5EF4-FFF2-40B4-BE49-F238E27FC236}">
                      <a16:creationId xmlns:a16="http://schemas.microsoft.com/office/drawing/2014/main" id="{086E6B65-1DEE-4D10-948E-7FB6702B575E}"/>
                    </a:ext>
                  </a:extLst>
                </p:cNvPr>
                <p:cNvSpPr>
                  <a:spLocks/>
                </p:cNvSpPr>
                <p:nvPr/>
              </p:nvSpPr>
              <p:spPr bwMode="auto">
                <a:xfrm>
                  <a:off x="9420923" y="7152133"/>
                  <a:ext cx="92075" cy="111125"/>
                </a:xfrm>
                <a:custGeom>
                  <a:avLst/>
                  <a:gdLst>
                    <a:gd name="T0" fmla="*/ 58 w 58"/>
                    <a:gd name="T1" fmla="*/ 35 h 70"/>
                    <a:gd name="T2" fmla="*/ 0 w 58"/>
                    <a:gd name="T3" fmla="*/ 70 h 70"/>
                    <a:gd name="T4" fmla="*/ 0 w 58"/>
                    <a:gd name="T5" fmla="*/ 0 h 70"/>
                    <a:gd name="T6" fmla="*/ 58 w 58"/>
                    <a:gd name="T7" fmla="*/ 35 h 70"/>
                  </a:gdLst>
                  <a:ahLst/>
                  <a:cxnLst>
                    <a:cxn ang="0">
                      <a:pos x="T0" y="T1"/>
                    </a:cxn>
                    <a:cxn ang="0">
                      <a:pos x="T2" y="T3"/>
                    </a:cxn>
                    <a:cxn ang="0">
                      <a:pos x="T4" y="T5"/>
                    </a:cxn>
                    <a:cxn ang="0">
                      <a:pos x="T6" y="T7"/>
                    </a:cxn>
                  </a:cxnLst>
                  <a:rect l="0" t="0" r="r" b="b"/>
                  <a:pathLst>
                    <a:path w="58" h="70">
                      <a:moveTo>
                        <a:pt x="58" y="35"/>
                      </a:moveTo>
                      <a:lnTo>
                        <a:pt x="0" y="70"/>
                      </a:lnTo>
                      <a:lnTo>
                        <a:pt x="0" y="0"/>
                      </a:lnTo>
                      <a:lnTo>
                        <a:pt x="58" y="35"/>
                      </a:lnTo>
                      <a:close/>
                    </a:path>
                  </a:pathLst>
                </a:custGeom>
                <a:solidFill>
                  <a:srgbClr val="E5E6E6"/>
                </a:solidFill>
                <a:ln>
                  <a:noFill/>
                </a:ln>
              </p:spPr>
              <p:txBody>
                <a:bodyPr vert="horz" wrap="square" lIns="91440" tIns="45720" rIns="91440" bIns="45720" numCol="1" anchor="t" anchorCtr="0" compatLnSpc="1">
                  <a:prstTxWarp prst="textNoShape">
                    <a:avLst/>
                  </a:prstTxWarp>
                </a:bodyPr>
                <a:lstStyle/>
                <a:p>
                  <a:endParaRPr lang="en-US" dirty="0"/>
                </a:p>
              </p:txBody>
            </p:sp>
          </p:grpSp>
          <p:cxnSp>
            <p:nvCxnSpPr>
              <p:cNvPr id="89" name="Elbow Connector 72">
                <a:extLst>
                  <a:ext uri="{FF2B5EF4-FFF2-40B4-BE49-F238E27FC236}">
                    <a16:creationId xmlns:a16="http://schemas.microsoft.com/office/drawing/2014/main" id="{A822E6EE-B239-4B50-8D1A-C5EA7CF6DFB0}"/>
                  </a:ext>
                </a:extLst>
              </p:cNvPr>
              <p:cNvCxnSpPr>
                <a:cxnSpLocks/>
              </p:cNvCxnSpPr>
              <p:nvPr/>
            </p:nvCxnSpPr>
            <p:spPr>
              <a:xfrm flipV="1">
                <a:off x="4646377" y="1979328"/>
                <a:ext cx="794326" cy="173512"/>
              </a:xfrm>
              <a:prstGeom prst="bentConnector3">
                <a:avLst>
                  <a:gd name="adj1" fmla="val 116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191">
                <a:extLst>
                  <a:ext uri="{FF2B5EF4-FFF2-40B4-BE49-F238E27FC236}">
                    <a16:creationId xmlns:a16="http://schemas.microsoft.com/office/drawing/2014/main" id="{78EDC6C9-FA00-42AD-B97D-FE3B9384C741}"/>
                  </a:ext>
                </a:extLst>
              </p:cNvPr>
              <p:cNvCxnSpPr>
                <a:cxnSpLocks/>
                <a:endCxn id="96" idx="0"/>
              </p:cNvCxnSpPr>
              <p:nvPr/>
            </p:nvCxnSpPr>
            <p:spPr>
              <a:xfrm>
                <a:off x="5929717" y="1969685"/>
                <a:ext cx="779387" cy="33574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192">
                <a:extLst>
                  <a:ext uri="{FF2B5EF4-FFF2-40B4-BE49-F238E27FC236}">
                    <a16:creationId xmlns:a16="http://schemas.microsoft.com/office/drawing/2014/main" id="{589A40DD-3E73-4656-8EB0-6186F53FCC6A}"/>
                  </a:ext>
                </a:extLst>
              </p:cNvPr>
              <p:cNvCxnSpPr>
                <a:cxnSpLocks/>
              </p:cNvCxnSpPr>
              <p:nvPr/>
            </p:nvCxnSpPr>
            <p:spPr>
              <a:xfrm rot="10800000" flipV="1">
                <a:off x="5940624" y="2887122"/>
                <a:ext cx="767931" cy="134417"/>
              </a:xfrm>
              <a:prstGeom prst="bentConnector3">
                <a:avLst>
                  <a:gd name="adj1" fmla="val 68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Elbow Connector 193">
                <a:extLst>
                  <a:ext uri="{FF2B5EF4-FFF2-40B4-BE49-F238E27FC236}">
                    <a16:creationId xmlns:a16="http://schemas.microsoft.com/office/drawing/2014/main" id="{4F2EC178-AC54-4326-87C9-53D3ED1D4063}"/>
                  </a:ext>
                </a:extLst>
              </p:cNvPr>
              <p:cNvCxnSpPr>
                <a:cxnSpLocks/>
                <a:endCxn id="83" idx="2"/>
              </p:cNvCxnSpPr>
              <p:nvPr/>
            </p:nvCxnSpPr>
            <p:spPr>
              <a:xfrm rot="10800000">
                <a:off x="4641818" y="2892112"/>
                <a:ext cx="760804" cy="13915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A4F1479D-FA9A-4F9B-A8C8-B04994E96C0B}"/>
                  </a:ext>
                </a:extLst>
              </p:cNvPr>
              <p:cNvSpPr/>
              <p:nvPr/>
            </p:nvSpPr>
            <p:spPr>
              <a:xfrm>
                <a:off x="7171596" y="2781858"/>
                <a:ext cx="979134" cy="338554"/>
              </a:xfrm>
              <a:prstGeom prst="rect">
                <a:avLst/>
              </a:prstGeom>
            </p:spPr>
            <p:txBody>
              <a:bodyPr wrap="square">
                <a:spAutoFit/>
              </a:bodyPr>
              <a:lstStyle/>
              <a:p>
                <a:pPr algn="ctr" defTabSz="565676">
                  <a:defRPr/>
                </a:pPr>
                <a:r>
                  <a:rPr lang="en-US" sz="800" b="1" kern="0" dirty="0">
                    <a:ln>
                      <a:solidFill>
                        <a:srgbClr val="FFFFFF">
                          <a:alpha val="0"/>
                        </a:srgbClr>
                      </a:solidFill>
                    </a:ln>
                    <a:solidFill>
                      <a:srgbClr val="0078D7"/>
                    </a:solidFill>
                    <a:latin typeface="Segoe UI" charset="0"/>
                    <a:cs typeface="Segoe UI" charset="0"/>
                  </a:rPr>
                  <a:t>In-memory database</a:t>
                </a:r>
              </a:p>
            </p:txBody>
          </p:sp>
        </p:grpSp>
        <p:grpSp>
          <p:nvGrpSpPr>
            <p:cNvPr id="28" name="Group 27">
              <a:extLst>
                <a:ext uri="{FF2B5EF4-FFF2-40B4-BE49-F238E27FC236}">
                  <a16:creationId xmlns:a16="http://schemas.microsoft.com/office/drawing/2014/main" id="{A9CBED54-2780-420C-9FC1-AC7E38E23364}"/>
                </a:ext>
              </a:extLst>
            </p:cNvPr>
            <p:cNvGrpSpPr/>
            <p:nvPr/>
          </p:nvGrpSpPr>
          <p:grpSpPr>
            <a:xfrm>
              <a:off x="8489343" y="1450875"/>
              <a:ext cx="3674306" cy="1422550"/>
              <a:chOff x="8689037" y="1450875"/>
              <a:chExt cx="3674306" cy="1422550"/>
            </a:xfrm>
          </p:grpSpPr>
          <p:grpSp>
            <p:nvGrpSpPr>
              <p:cNvPr id="71" name="Group 70">
                <a:extLst>
                  <a:ext uri="{FF2B5EF4-FFF2-40B4-BE49-F238E27FC236}">
                    <a16:creationId xmlns:a16="http://schemas.microsoft.com/office/drawing/2014/main" id="{AF601701-BDA6-4B9B-AA6E-06A57BCC8674}"/>
                  </a:ext>
                </a:extLst>
              </p:cNvPr>
              <p:cNvGrpSpPr/>
              <p:nvPr/>
            </p:nvGrpSpPr>
            <p:grpSpPr>
              <a:xfrm>
                <a:off x="8746227" y="2251875"/>
                <a:ext cx="1210998" cy="569696"/>
                <a:chOff x="7290338" y="3408720"/>
                <a:chExt cx="800485" cy="370326"/>
              </a:xfrm>
            </p:grpSpPr>
            <p:sp>
              <p:nvSpPr>
                <p:cNvPr id="77" name="Freeform 130">
                  <a:extLst>
                    <a:ext uri="{FF2B5EF4-FFF2-40B4-BE49-F238E27FC236}">
                      <a16:creationId xmlns:a16="http://schemas.microsoft.com/office/drawing/2014/main" id="{1570B890-2F0F-495B-9552-70F76EA12A38}"/>
                    </a:ext>
                  </a:extLst>
                </p:cNvPr>
                <p:cNvSpPr>
                  <a:spLocks noChangeAspect="1" noEditPoints="1"/>
                </p:cNvSpPr>
                <p:nvPr/>
              </p:nvSpPr>
              <p:spPr bwMode="black">
                <a:xfrm>
                  <a:off x="7730206" y="3408720"/>
                  <a:ext cx="360617" cy="35915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178D7"/>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pic>
              <p:nvPicPr>
                <p:cNvPr id="78" name="Picture 77">
                  <a:extLst>
                    <a:ext uri="{FF2B5EF4-FFF2-40B4-BE49-F238E27FC236}">
                      <a16:creationId xmlns:a16="http://schemas.microsoft.com/office/drawing/2014/main" id="{799CECEF-6C8C-406F-85AF-F60277C4DF74}"/>
                    </a:ext>
                  </a:extLst>
                </p:cNvPr>
                <p:cNvPicPr>
                  <a:picLocks noChangeAspect="1"/>
                </p:cNvPicPr>
                <p:nvPr/>
              </p:nvPicPr>
              <p:blipFill>
                <a:blip r:embed="rId1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7290338" y="3423122"/>
                  <a:ext cx="304020" cy="355924"/>
                </a:xfrm>
                <a:prstGeom prst="rect">
                  <a:avLst/>
                </a:prstGeom>
              </p:spPr>
            </p:pic>
          </p:grpSp>
          <p:sp>
            <p:nvSpPr>
              <p:cNvPr id="72" name="Rectangle 71">
                <a:extLst>
                  <a:ext uri="{FF2B5EF4-FFF2-40B4-BE49-F238E27FC236}">
                    <a16:creationId xmlns:a16="http://schemas.microsoft.com/office/drawing/2014/main" id="{60DCB739-8B81-4A3F-BCB1-AE39B199B22F}"/>
                  </a:ext>
                </a:extLst>
              </p:cNvPr>
              <p:cNvSpPr/>
              <p:nvPr/>
            </p:nvSpPr>
            <p:spPr>
              <a:xfrm>
                <a:off x="8689037" y="1450875"/>
                <a:ext cx="367430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Modern platforms with compatibility</a:t>
                </a:r>
              </a:p>
            </p:txBody>
          </p:sp>
          <p:pic>
            <p:nvPicPr>
              <p:cNvPr id="73" name="Picture 72">
                <a:extLst>
                  <a:ext uri="{FF2B5EF4-FFF2-40B4-BE49-F238E27FC236}">
                    <a16:creationId xmlns:a16="http://schemas.microsoft.com/office/drawing/2014/main" id="{43938D8A-80F6-4886-90AE-16EBEE7E3A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2173" y="2294359"/>
                <a:ext cx="738126" cy="547951"/>
              </a:xfrm>
              <a:prstGeom prst="rect">
                <a:avLst/>
              </a:prstGeom>
            </p:spPr>
          </p:pic>
          <p:grpSp>
            <p:nvGrpSpPr>
              <p:cNvPr id="74" name="Group 73">
                <a:extLst>
                  <a:ext uri="{FF2B5EF4-FFF2-40B4-BE49-F238E27FC236}">
                    <a16:creationId xmlns:a16="http://schemas.microsoft.com/office/drawing/2014/main" id="{56996C2D-B583-4296-AD1A-14E1497D6EB1}"/>
                  </a:ext>
                </a:extLst>
              </p:cNvPr>
              <p:cNvGrpSpPr/>
              <p:nvPr/>
            </p:nvGrpSpPr>
            <p:grpSpPr>
              <a:xfrm>
                <a:off x="10179616" y="2248357"/>
                <a:ext cx="806313" cy="625068"/>
                <a:chOff x="9117920" y="5883967"/>
                <a:chExt cx="927445" cy="718971"/>
              </a:xfrm>
            </p:grpSpPr>
            <p:sp>
              <p:nvSpPr>
                <p:cNvPr id="75" name="Freeform: Shape 74">
                  <a:extLst>
                    <a:ext uri="{FF2B5EF4-FFF2-40B4-BE49-F238E27FC236}">
                      <a16:creationId xmlns:a16="http://schemas.microsoft.com/office/drawing/2014/main" id="{5C562316-485E-4664-BB69-6F41F2BF5ACB}"/>
                    </a:ext>
                  </a:extLst>
                </p:cNvPr>
                <p:cNvSpPr/>
                <p:nvPr/>
              </p:nvSpPr>
              <p:spPr bwMode="auto">
                <a:xfrm>
                  <a:off x="9187612" y="5883967"/>
                  <a:ext cx="778003" cy="718971"/>
                </a:xfrm>
                <a:custGeom>
                  <a:avLst/>
                  <a:gdLst>
                    <a:gd name="connsiteX0" fmla="*/ 1503611 w 2272438"/>
                    <a:gd name="connsiteY0" fmla="*/ 2071052 h 2272438"/>
                    <a:gd name="connsiteX1" fmla="*/ 1672339 w 2272438"/>
                    <a:gd name="connsiteY1" fmla="*/ 2071052 h 2272438"/>
                    <a:gd name="connsiteX2" fmla="*/ 1672339 w 2272438"/>
                    <a:gd name="connsiteY2" fmla="*/ 2272438 h 2272438"/>
                    <a:gd name="connsiteX3" fmla="*/ 1503611 w 2272438"/>
                    <a:gd name="connsiteY3" fmla="*/ 2272438 h 2272438"/>
                    <a:gd name="connsiteX4" fmla="*/ 1277733 w 2272438"/>
                    <a:gd name="connsiteY4" fmla="*/ 2071052 h 2272438"/>
                    <a:gd name="connsiteX5" fmla="*/ 1446461 w 2272438"/>
                    <a:gd name="connsiteY5" fmla="*/ 2071052 h 2272438"/>
                    <a:gd name="connsiteX6" fmla="*/ 1446461 w 2272438"/>
                    <a:gd name="connsiteY6" fmla="*/ 2272438 h 2272438"/>
                    <a:gd name="connsiteX7" fmla="*/ 1277733 w 2272438"/>
                    <a:gd name="connsiteY7" fmla="*/ 2272438 h 2272438"/>
                    <a:gd name="connsiteX8" fmla="*/ 1051855 w 2272438"/>
                    <a:gd name="connsiteY8" fmla="*/ 2071052 h 2272438"/>
                    <a:gd name="connsiteX9" fmla="*/ 1220583 w 2272438"/>
                    <a:gd name="connsiteY9" fmla="*/ 2071052 h 2272438"/>
                    <a:gd name="connsiteX10" fmla="*/ 1220583 w 2272438"/>
                    <a:gd name="connsiteY10" fmla="*/ 2272438 h 2272438"/>
                    <a:gd name="connsiteX11" fmla="*/ 1051855 w 2272438"/>
                    <a:gd name="connsiteY11" fmla="*/ 2272438 h 2272438"/>
                    <a:gd name="connsiteX12" fmla="*/ 825977 w 2272438"/>
                    <a:gd name="connsiteY12" fmla="*/ 2071052 h 2272438"/>
                    <a:gd name="connsiteX13" fmla="*/ 994705 w 2272438"/>
                    <a:gd name="connsiteY13" fmla="*/ 2071052 h 2272438"/>
                    <a:gd name="connsiteX14" fmla="*/ 994705 w 2272438"/>
                    <a:gd name="connsiteY14" fmla="*/ 2272438 h 2272438"/>
                    <a:gd name="connsiteX15" fmla="*/ 825977 w 2272438"/>
                    <a:gd name="connsiteY15" fmla="*/ 2272438 h 2272438"/>
                    <a:gd name="connsiteX16" fmla="*/ 600099 w 2272438"/>
                    <a:gd name="connsiteY16" fmla="*/ 2071052 h 2272438"/>
                    <a:gd name="connsiteX17" fmla="*/ 768827 w 2272438"/>
                    <a:gd name="connsiteY17" fmla="*/ 2071052 h 2272438"/>
                    <a:gd name="connsiteX18" fmla="*/ 768827 w 2272438"/>
                    <a:gd name="connsiteY18" fmla="*/ 2272438 h 2272438"/>
                    <a:gd name="connsiteX19" fmla="*/ 600099 w 2272438"/>
                    <a:gd name="connsiteY19" fmla="*/ 2272438 h 2272438"/>
                    <a:gd name="connsiteX20" fmla="*/ 2071052 w 2272438"/>
                    <a:gd name="connsiteY20" fmla="*/ 1503611 h 2272438"/>
                    <a:gd name="connsiteX21" fmla="*/ 2272438 w 2272438"/>
                    <a:gd name="connsiteY21" fmla="*/ 1503611 h 2272438"/>
                    <a:gd name="connsiteX22" fmla="*/ 2272438 w 2272438"/>
                    <a:gd name="connsiteY22" fmla="*/ 1672339 h 2272438"/>
                    <a:gd name="connsiteX23" fmla="*/ 2071052 w 2272438"/>
                    <a:gd name="connsiteY23" fmla="*/ 1672339 h 2272438"/>
                    <a:gd name="connsiteX24" fmla="*/ 0 w 2272438"/>
                    <a:gd name="connsiteY24" fmla="*/ 1503611 h 2272438"/>
                    <a:gd name="connsiteX25" fmla="*/ 201386 w 2272438"/>
                    <a:gd name="connsiteY25" fmla="*/ 1503611 h 2272438"/>
                    <a:gd name="connsiteX26" fmla="*/ 201386 w 2272438"/>
                    <a:gd name="connsiteY26" fmla="*/ 1672339 h 2272438"/>
                    <a:gd name="connsiteX27" fmla="*/ 0 w 2272438"/>
                    <a:gd name="connsiteY27" fmla="*/ 1672339 h 2272438"/>
                    <a:gd name="connsiteX28" fmla="*/ 2071052 w 2272438"/>
                    <a:gd name="connsiteY28" fmla="*/ 1277733 h 2272438"/>
                    <a:gd name="connsiteX29" fmla="*/ 2272438 w 2272438"/>
                    <a:gd name="connsiteY29" fmla="*/ 1277733 h 2272438"/>
                    <a:gd name="connsiteX30" fmla="*/ 2272438 w 2272438"/>
                    <a:gd name="connsiteY30" fmla="*/ 1446461 h 2272438"/>
                    <a:gd name="connsiteX31" fmla="*/ 2071052 w 2272438"/>
                    <a:gd name="connsiteY31" fmla="*/ 1446461 h 2272438"/>
                    <a:gd name="connsiteX32" fmla="*/ 0 w 2272438"/>
                    <a:gd name="connsiteY32" fmla="*/ 1277733 h 2272438"/>
                    <a:gd name="connsiteX33" fmla="*/ 201386 w 2272438"/>
                    <a:gd name="connsiteY33" fmla="*/ 1277733 h 2272438"/>
                    <a:gd name="connsiteX34" fmla="*/ 201386 w 2272438"/>
                    <a:gd name="connsiteY34" fmla="*/ 1446461 h 2272438"/>
                    <a:gd name="connsiteX35" fmla="*/ 0 w 2272438"/>
                    <a:gd name="connsiteY35" fmla="*/ 1446461 h 2272438"/>
                    <a:gd name="connsiteX36" fmla="*/ 2071052 w 2272438"/>
                    <a:gd name="connsiteY36" fmla="*/ 1051855 h 2272438"/>
                    <a:gd name="connsiteX37" fmla="*/ 2272438 w 2272438"/>
                    <a:gd name="connsiteY37" fmla="*/ 1051855 h 2272438"/>
                    <a:gd name="connsiteX38" fmla="*/ 2272438 w 2272438"/>
                    <a:gd name="connsiteY38" fmla="*/ 1220583 h 2272438"/>
                    <a:gd name="connsiteX39" fmla="*/ 2071052 w 2272438"/>
                    <a:gd name="connsiteY39" fmla="*/ 1220583 h 2272438"/>
                    <a:gd name="connsiteX40" fmla="*/ 0 w 2272438"/>
                    <a:gd name="connsiteY40" fmla="*/ 1051855 h 2272438"/>
                    <a:gd name="connsiteX41" fmla="*/ 201386 w 2272438"/>
                    <a:gd name="connsiteY41" fmla="*/ 1051855 h 2272438"/>
                    <a:gd name="connsiteX42" fmla="*/ 201386 w 2272438"/>
                    <a:gd name="connsiteY42" fmla="*/ 1220583 h 2272438"/>
                    <a:gd name="connsiteX43" fmla="*/ 0 w 2272438"/>
                    <a:gd name="connsiteY43" fmla="*/ 1220583 h 2272438"/>
                    <a:gd name="connsiteX44" fmla="*/ 2071052 w 2272438"/>
                    <a:gd name="connsiteY44" fmla="*/ 825977 h 2272438"/>
                    <a:gd name="connsiteX45" fmla="*/ 2272438 w 2272438"/>
                    <a:gd name="connsiteY45" fmla="*/ 825977 h 2272438"/>
                    <a:gd name="connsiteX46" fmla="*/ 2272438 w 2272438"/>
                    <a:gd name="connsiteY46" fmla="*/ 994705 h 2272438"/>
                    <a:gd name="connsiteX47" fmla="*/ 2071052 w 2272438"/>
                    <a:gd name="connsiteY47" fmla="*/ 994705 h 2272438"/>
                    <a:gd name="connsiteX48" fmla="*/ 0 w 2272438"/>
                    <a:gd name="connsiteY48" fmla="*/ 825977 h 2272438"/>
                    <a:gd name="connsiteX49" fmla="*/ 201386 w 2272438"/>
                    <a:gd name="connsiteY49" fmla="*/ 825977 h 2272438"/>
                    <a:gd name="connsiteX50" fmla="*/ 201386 w 2272438"/>
                    <a:gd name="connsiteY50" fmla="*/ 994705 h 2272438"/>
                    <a:gd name="connsiteX51" fmla="*/ 0 w 2272438"/>
                    <a:gd name="connsiteY51" fmla="*/ 994705 h 2272438"/>
                    <a:gd name="connsiteX52" fmla="*/ 2071052 w 2272438"/>
                    <a:gd name="connsiteY52" fmla="*/ 600099 h 2272438"/>
                    <a:gd name="connsiteX53" fmla="*/ 2272438 w 2272438"/>
                    <a:gd name="connsiteY53" fmla="*/ 600099 h 2272438"/>
                    <a:gd name="connsiteX54" fmla="*/ 2272438 w 2272438"/>
                    <a:gd name="connsiteY54" fmla="*/ 768827 h 2272438"/>
                    <a:gd name="connsiteX55" fmla="*/ 2071052 w 2272438"/>
                    <a:gd name="connsiteY55" fmla="*/ 768827 h 2272438"/>
                    <a:gd name="connsiteX56" fmla="*/ 0 w 2272438"/>
                    <a:gd name="connsiteY56" fmla="*/ 600099 h 2272438"/>
                    <a:gd name="connsiteX57" fmla="*/ 201386 w 2272438"/>
                    <a:gd name="connsiteY57" fmla="*/ 600099 h 2272438"/>
                    <a:gd name="connsiteX58" fmla="*/ 201386 w 2272438"/>
                    <a:gd name="connsiteY58" fmla="*/ 768827 h 2272438"/>
                    <a:gd name="connsiteX59" fmla="*/ 0 w 2272438"/>
                    <a:gd name="connsiteY59" fmla="*/ 768827 h 2272438"/>
                    <a:gd name="connsiteX60" fmla="*/ 631846 w 2272438"/>
                    <a:gd name="connsiteY60" fmla="*/ 522537 h 2272438"/>
                    <a:gd name="connsiteX61" fmla="*/ 1640592 w 2272438"/>
                    <a:gd name="connsiteY61" fmla="*/ 522537 h 2272438"/>
                    <a:gd name="connsiteX62" fmla="*/ 1749901 w 2272438"/>
                    <a:gd name="connsiteY62" fmla="*/ 631846 h 2272438"/>
                    <a:gd name="connsiteX63" fmla="*/ 1749901 w 2272438"/>
                    <a:gd name="connsiteY63" fmla="*/ 1640592 h 2272438"/>
                    <a:gd name="connsiteX64" fmla="*/ 1640592 w 2272438"/>
                    <a:gd name="connsiteY64" fmla="*/ 1749901 h 2272438"/>
                    <a:gd name="connsiteX65" fmla="*/ 631846 w 2272438"/>
                    <a:gd name="connsiteY65" fmla="*/ 1749901 h 2272438"/>
                    <a:gd name="connsiteX66" fmla="*/ 522537 w 2272438"/>
                    <a:gd name="connsiteY66" fmla="*/ 1640592 h 2272438"/>
                    <a:gd name="connsiteX67" fmla="*/ 522537 w 2272438"/>
                    <a:gd name="connsiteY67" fmla="*/ 631846 h 2272438"/>
                    <a:gd name="connsiteX68" fmla="*/ 631846 w 2272438"/>
                    <a:gd name="connsiteY68" fmla="*/ 522537 h 2272438"/>
                    <a:gd name="connsiteX69" fmla="*/ 570162 w 2272438"/>
                    <a:gd name="connsiteY69" fmla="*/ 421844 h 2272438"/>
                    <a:gd name="connsiteX70" fmla="*/ 421844 w 2272438"/>
                    <a:gd name="connsiteY70" fmla="*/ 570162 h 2272438"/>
                    <a:gd name="connsiteX71" fmla="*/ 421844 w 2272438"/>
                    <a:gd name="connsiteY71" fmla="*/ 1702275 h 2272438"/>
                    <a:gd name="connsiteX72" fmla="*/ 570162 w 2272438"/>
                    <a:gd name="connsiteY72" fmla="*/ 1850593 h 2272438"/>
                    <a:gd name="connsiteX73" fmla="*/ 1702275 w 2272438"/>
                    <a:gd name="connsiteY73" fmla="*/ 1850593 h 2272438"/>
                    <a:gd name="connsiteX74" fmla="*/ 1850593 w 2272438"/>
                    <a:gd name="connsiteY74" fmla="*/ 1702275 h 2272438"/>
                    <a:gd name="connsiteX75" fmla="*/ 1850593 w 2272438"/>
                    <a:gd name="connsiteY75" fmla="*/ 570162 h 2272438"/>
                    <a:gd name="connsiteX76" fmla="*/ 1702275 w 2272438"/>
                    <a:gd name="connsiteY76" fmla="*/ 421844 h 2272438"/>
                    <a:gd name="connsiteX77" fmla="*/ 519596 w 2272438"/>
                    <a:gd name="connsiteY77" fmla="*/ 272166 h 2272438"/>
                    <a:gd name="connsiteX78" fmla="*/ 1752842 w 2272438"/>
                    <a:gd name="connsiteY78" fmla="*/ 272166 h 2272438"/>
                    <a:gd name="connsiteX79" fmla="*/ 2000272 w 2272438"/>
                    <a:gd name="connsiteY79" fmla="*/ 519596 h 2272438"/>
                    <a:gd name="connsiteX80" fmla="*/ 2000272 w 2272438"/>
                    <a:gd name="connsiteY80" fmla="*/ 1752842 h 2272438"/>
                    <a:gd name="connsiteX81" fmla="*/ 1752842 w 2272438"/>
                    <a:gd name="connsiteY81" fmla="*/ 2000272 h 2272438"/>
                    <a:gd name="connsiteX82" fmla="*/ 519596 w 2272438"/>
                    <a:gd name="connsiteY82" fmla="*/ 2000272 h 2272438"/>
                    <a:gd name="connsiteX83" fmla="*/ 272166 w 2272438"/>
                    <a:gd name="connsiteY83" fmla="*/ 1752842 h 2272438"/>
                    <a:gd name="connsiteX84" fmla="*/ 272166 w 2272438"/>
                    <a:gd name="connsiteY84" fmla="*/ 519596 h 2272438"/>
                    <a:gd name="connsiteX85" fmla="*/ 519596 w 2272438"/>
                    <a:gd name="connsiteY85" fmla="*/ 272166 h 2272438"/>
                    <a:gd name="connsiteX86" fmla="*/ 1503611 w 2272438"/>
                    <a:gd name="connsiteY86" fmla="*/ 0 h 2272438"/>
                    <a:gd name="connsiteX87" fmla="*/ 1672339 w 2272438"/>
                    <a:gd name="connsiteY87" fmla="*/ 0 h 2272438"/>
                    <a:gd name="connsiteX88" fmla="*/ 1672339 w 2272438"/>
                    <a:gd name="connsiteY88" fmla="*/ 201386 h 2272438"/>
                    <a:gd name="connsiteX89" fmla="*/ 1503611 w 2272438"/>
                    <a:gd name="connsiteY89" fmla="*/ 201386 h 2272438"/>
                    <a:gd name="connsiteX90" fmla="*/ 1277733 w 2272438"/>
                    <a:gd name="connsiteY90" fmla="*/ 0 h 2272438"/>
                    <a:gd name="connsiteX91" fmla="*/ 1446461 w 2272438"/>
                    <a:gd name="connsiteY91" fmla="*/ 0 h 2272438"/>
                    <a:gd name="connsiteX92" fmla="*/ 1446461 w 2272438"/>
                    <a:gd name="connsiteY92" fmla="*/ 201386 h 2272438"/>
                    <a:gd name="connsiteX93" fmla="*/ 1277733 w 2272438"/>
                    <a:gd name="connsiteY93" fmla="*/ 201386 h 2272438"/>
                    <a:gd name="connsiteX94" fmla="*/ 1051855 w 2272438"/>
                    <a:gd name="connsiteY94" fmla="*/ 0 h 2272438"/>
                    <a:gd name="connsiteX95" fmla="*/ 1220583 w 2272438"/>
                    <a:gd name="connsiteY95" fmla="*/ 0 h 2272438"/>
                    <a:gd name="connsiteX96" fmla="*/ 1220583 w 2272438"/>
                    <a:gd name="connsiteY96" fmla="*/ 201386 h 2272438"/>
                    <a:gd name="connsiteX97" fmla="*/ 1051855 w 2272438"/>
                    <a:gd name="connsiteY97" fmla="*/ 201386 h 2272438"/>
                    <a:gd name="connsiteX98" fmla="*/ 825977 w 2272438"/>
                    <a:gd name="connsiteY98" fmla="*/ 0 h 2272438"/>
                    <a:gd name="connsiteX99" fmla="*/ 994705 w 2272438"/>
                    <a:gd name="connsiteY99" fmla="*/ 0 h 2272438"/>
                    <a:gd name="connsiteX100" fmla="*/ 994705 w 2272438"/>
                    <a:gd name="connsiteY100" fmla="*/ 201386 h 2272438"/>
                    <a:gd name="connsiteX101" fmla="*/ 825977 w 2272438"/>
                    <a:gd name="connsiteY101" fmla="*/ 201386 h 2272438"/>
                    <a:gd name="connsiteX102" fmla="*/ 600099 w 2272438"/>
                    <a:gd name="connsiteY102" fmla="*/ 0 h 2272438"/>
                    <a:gd name="connsiteX103" fmla="*/ 768827 w 2272438"/>
                    <a:gd name="connsiteY103" fmla="*/ 0 h 2272438"/>
                    <a:gd name="connsiteX104" fmla="*/ 768827 w 2272438"/>
                    <a:gd name="connsiteY104" fmla="*/ 201386 h 2272438"/>
                    <a:gd name="connsiteX105" fmla="*/ 600099 w 2272438"/>
                    <a:gd name="connsiteY105" fmla="*/ 201386 h 227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2272438" h="2272438">
                      <a:moveTo>
                        <a:pt x="1503611" y="2071052"/>
                      </a:moveTo>
                      <a:lnTo>
                        <a:pt x="1672339" y="2071052"/>
                      </a:lnTo>
                      <a:lnTo>
                        <a:pt x="1672339" y="2272438"/>
                      </a:lnTo>
                      <a:lnTo>
                        <a:pt x="1503611" y="2272438"/>
                      </a:lnTo>
                      <a:close/>
                      <a:moveTo>
                        <a:pt x="1277733" y="2071052"/>
                      </a:moveTo>
                      <a:lnTo>
                        <a:pt x="1446461" y="2071052"/>
                      </a:lnTo>
                      <a:lnTo>
                        <a:pt x="1446461" y="2272438"/>
                      </a:lnTo>
                      <a:lnTo>
                        <a:pt x="1277733" y="2272438"/>
                      </a:lnTo>
                      <a:close/>
                      <a:moveTo>
                        <a:pt x="1051855" y="2071052"/>
                      </a:moveTo>
                      <a:lnTo>
                        <a:pt x="1220583" y="2071052"/>
                      </a:lnTo>
                      <a:lnTo>
                        <a:pt x="1220583" y="2272438"/>
                      </a:lnTo>
                      <a:lnTo>
                        <a:pt x="1051855" y="2272438"/>
                      </a:lnTo>
                      <a:close/>
                      <a:moveTo>
                        <a:pt x="825977" y="2071052"/>
                      </a:moveTo>
                      <a:lnTo>
                        <a:pt x="994705" y="2071052"/>
                      </a:lnTo>
                      <a:lnTo>
                        <a:pt x="994705" y="2272438"/>
                      </a:lnTo>
                      <a:lnTo>
                        <a:pt x="825977" y="2272438"/>
                      </a:lnTo>
                      <a:close/>
                      <a:moveTo>
                        <a:pt x="600099" y="2071052"/>
                      </a:moveTo>
                      <a:lnTo>
                        <a:pt x="768827" y="2071052"/>
                      </a:lnTo>
                      <a:lnTo>
                        <a:pt x="768827" y="2272438"/>
                      </a:lnTo>
                      <a:lnTo>
                        <a:pt x="600099" y="2272438"/>
                      </a:lnTo>
                      <a:close/>
                      <a:moveTo>
                        <a:pt x="2071052" y="1503611"/>
                      </a:moveTo>
                      <a:lnTo>
                        <a:pt x="2272438" y="1503611"/>
                      </a:lnTo>
                      <a:lnTo>
                        <a:pt x="2272438" y="1672339"/>
                      </a:lnTo>
                      <a:lnTo>
                        <a:pt x="2071052" y="1672339"/>
                      </a:lnTo>
                      <a:close/>
                      <a:moveTo>
                        <a:pt x="0" y="1503611"/>
                      </a:moveTo>
                      <a:lnTo>
                        <a:pt x="201386" y="1503611"/>
                      </a:lnTo>
                      <a:lnTo>
                        <a:pt x="201386" y="1672339"/>
                      </a:lnTo>
                      <a:lnTo>
                        <a:pt x="0" y="1672339"/>
                      </a:lnTo>
                      <a:close/>
                      <a:moveTo>
                        <a:pt x="2071052" y="1277733"/>
                      </a:moveTo>
                      <a:lnTo>
                        <a:pt x="2272438" y="1277733"/>
                      </a:lnTo>
                      <a:lnTo>
                        <a:pt x="2272438" y="1446461"/>
                      </a:lnTo>
                      <a:lnTo>
                        <a:pt x="2071052" y="1446461"/>
                      </a:lnTo>
                      <a:close/>
                      <a:moveTo>
                        <a:pt x="0" y="1277733"/>
                      </a:moveTo>
                      <a:lnTo>
                        <a:pt x="201386" y="1277733"/>
                      </a:lnTo>
                      <a:lnTo>
                        <a:pt x="201386" y="1446461"/>
                      </a:lnTo>
                      <a:lnTo>
                        <a:pt x="0" y="1446461"/>
                      </a:lnTo>
                      <a:close/>
                      <a:moveTo>
                        <a:pt x="2071052" y="1051855"/>
                      </a:moveTo>
                      <a:lnTo>
                        <a:pt x="2272438" y="1051855"/>
                      </a:lnTo>
                      <a:lnTo>
                        <a:pt x="2272438" y="1220583"/>
                      </a:lnTo>
                      <a:lnTo>
                        <a:pt x="2071052" y="1220583"/>
                      </a:lnTo>
                      <a:close/>
                      <a:moveTo>
                        <a:pt x="0" y="1051855"/>
                      </a:moveTo>
                      <a:lnTo>
                        <a:pt x="201386" y="1051855"/>
                      </a:lnTo>
                      <a:lnTo>
                        <a:pt x="201386" y="1220583"/>
                      </a:lnTo>
                      <a:lnTo>
                        <a:pt x="0" y="1220583"/>
                      </a:lnTo>
                      <a:close/>
                      <a:moveTo>
                        <a:pt x="2071052" y="825977"/>
                      </a:moveTo>
                      <a:lnTo>
                        <a:pt x="2272438" y="825977"/>
                      </a:lnTo>
                      <a:lnTo>
                        <a:pt x="2272438" y="994705"/>
                      </a:lnTo>
                      <a:lnTo>
                        <a:pt x="2071052" y="994705"/>
                      </a:lnTo>
                      <a:close/>
                      <a:moveTo>
                        <a:pt x="0" y="825977"/>
                      </a:moveTo>
                      <a:lnTo>
                        <a:pt x="201386" y="825977"/>
                      </a:lnTo>
                      <a:lnTo>
                        <a:pt x="201386" y="994705"/>
                      </a:lnTo>
                      <a:lnTo>
                        <a:pt x="0" y="994705"/>
                      </a:lnTo>
                      <a:close/>
                      <a:moveTo>
                        <a:pt x="2071052" y="600099"/>
                      </a:moveTo>
                      <a:lnTo>
                        <a:pt x="2272438" y="600099"/>
                      </a:lnTo>
                      <a:lnTo>
                        <a:pt x="2272438" y="768827"/>
                      </a:lnTo>
                      <a:lnTo>
                        <a:pt x="2071052" y="768827"/>
                      </a:lnTo>
                      <a:close/>
                      <a:moveTo>
                        <a:pt x="0" y="600099"/>
                      </a:moveTo>
                      <a:lnTo>
                        <a:pt x="201386" y="600099"/>
                      </a:lnTo>
                      <a:lnTo>
                        <a:pt x="201386" y="768827"/>
                      </a:lnTo>
                      <a:lnTo>
                        <a:pt x="0" y="768827"/>
                      </a:lnTo>
                      <a:close/>
                      <a:moveTo>
                        <a:pt x="631846" y="522537"/>
                      </a:moveTo>
                      <a:lnTo>
                        <a:pt x="1640592" y="522537"/>
                      </a:lnTo>
                      <a:cubicBezTo>
                        <a:pt x="1700962" y="522537"/>
                        <a:pt x="1749901" y="571476"/>
                        <a:pt x="1749901" y="631846"/>
                      </a:cubicBezTo>
                      <a:lnTo>
                        <a:pt x="1749901" y="1640592"/>
                      </a:lnTo>
                      <a:cubicBezTo>
                        <a:pt x="1749901" y="1700962"/>
                        <a:pt x="1700962" y="1749901"/>
                        <a:pt x="1640592" y="1749901"/>
                      </a:cubicBezTo>
                      <a:lnTo>
                        <a:pt x="631846" y="1749901"/>
                      </a:lnTo>
                      <a:cubicBezTo>
                        <a:pt x="571476" y="1749901"/>
                        <a:pt x="522537" y="1700962"/>
                        <a:pt x="522537" y="1640592"/>
                      </a:cubicBezTo>
                      <a:lnTo>
                        <a:pt x="522537" y="631846"/>
                      </a:lnTo>
                      <a:cubicBezTo>
                        <a:pt x="522537" y="571476"/>
                        <a:pt x="571476" y="522537"/>
                        <a:pt x="631846" y="522537"/>
                      </a:cubicBezTo>
                      <a:close/>
                      <a:moveTo>
                        <a:pt x="570162" y="421844"/>
                      </a:moveTo>
                      <a:cubicBezTo>
                        <a:pt x="488248" y="421844"/>
                        <a:pt x="421844" y="488248"/>
                        <a:pt x="421844" y="570162"/>
                      </a:cubicBezTo>
                      <a:lnTo>
                        <a:pt x="421844" y="1702275"/>
                      </a:lnTo>
                      <a:cubicBezTo>
                        <a:pt x="421844" y="1784189"/>
                        <a:pt x="488248" y="1850593"/>
                        <a:pt x="570162" y="1850593"/>
                      </a:cubicBezTo>
                      <a:lnTo>
                        <a:pt x="1702275" y="1850593"/>
                      </a:lnTo>
                      <a:cubicBezTo>
                        <a:pt x="1784189" y="1850593"/>
                        <a:pt x="1850593" y="1784189"/>
                        <a:pt x="1850593" y="1702275"/>
                      </a:cubicBezTo>
                      <a:lnTo>
                        <a:pt x="1850593" y="570162"/>
                      </a:lnTo>
                      <a:cubicBezTo>
                        <a:pt x="1850593" y="488248"/>
                        <a:pt x="1784189" y="421844"/>
                        <a:pt x="1702275" y="421844"/>
                      </a:cubicBezTo>
                      <a:close/>
                      <a:moveTo>
                        <a:pt x="519596" y="272166"/>
                      </a:moveTo>
                      <a:lnTo>
                        <a:pt x="1752842" y="272166"/>
                      </a:lnTo>
                      <a:cubicBezTo>
                        <a:pt x="1889494" y="272166"/>
                        <a:pt x="2000272" y="382944"/>
                        <a:pt x="2000272" y="519596"/>
                      </a:cubicBezTo>
                      <a:lnTo>
                        <a:pt x="2000272" y="1752842"/>
                      </a:lnTo>
                      <a:cubicBezTo>
                        <a:pt x="2000272" y="1889494"/>
                        <a:pt x="1889494" y="2000272"/>
                        <a:pt x="1752842" y="2000272"/>
                      </a:cubicBezTo>
                      <a:lnTo>
                        <a:pt x="519596" y="2000272"/>
                      </a:lnTo>
                      <a:cubicBezTo>
                        <a:pt x="382944" y="2000272"/>
                        <a:pt x="272166" y="1889494"/>
                        <a:pt x="272166" y="1752842"/>
                      </a:cubicBezTo>
                      <a:lnTo>
                        <a:pt x="272166" y="519596"/>
                      </a:lnTo>
                      <a:cubicBezTo>
                        <a:pt x="272166" y="382944"/>
                        <a:pt x="382944" y="272166"/>
                        <a:pt x="519596" y="272166"/>
                      </a:cubicBezTo>
                      <a:close/>
                      <a:moveTo>
                        <a:pt x="1503611" y="0"/>
                      </a:moveTo>
                      <a:lnTo>
                        <a:pt x="1672339" y="0"/>
                      </a:lnTo>
                      <a:lnTo>
                        <a:pt x="1672339" y="201386"/>
                      </a:lnTo>
                      <a:lnTo>
                        <a:pt x="1503611" y="201386"/>
                      </a:lnTo>
                      <a:close/>
                      <a:moveTo>
                        <a:pt x="1277733" y="0"/>
                      </a:moveTo>
                      <a:lnTo>
                        <a:pt x="1446461" y="0"/>
                      </a:lnTo>
                      <a:lnTo>
                        <a:pt x="1446461" y="201386"/>
                      </a:lnTo>
                      <a:lnTo>
                        <a:pt x="1277733" y="201386"/>
                      </a:lnTo>
                      <a:close/>
                      <a:moveTo>
                        <a:pt x="1051855" y="0"/>
                      </a:moveTo>
                      <a:lnTo>
                        <a:pt x="1220583" y="0"/>
                      </a:lnTo>
                      <a:lnTo>
                        <a:pt x="1220583" y="201386"/>
                      </a:lnTo>
                      <a:lnTo>
                        <a:pt x="1051855" y="201386"/>
                      </a:lnTo>
                      <a:close/>
                      <a:moveTo>
                        <a:pt x="825977" y="0"/>
                      </a:moveTo>
                      <a:lnTo>
                        <a:pt x="994705" y="0"/>
                      </a:lnTo>
                      <a:lnTo>
                        <a:pt x="994705" y="201386"/>
                      </a:lnTo>
                      <a:lnTo>
                        <a:pt x="825977" y="201386"/>
                      </a:lnTo>
                      <a:close/>
                      <a:moveTo>
                        <a:pt x="600099" y="0"/>
                      </a:moveTo>
                      <a:lnTo>
                        <a:pt x="768827" y="0"/>
                      </a:lnTo>
                      <a:lnTo>
                        <a:pt x="768827" y="201386"/>
                      </a:lnTo>
                      <a:lnTo>
                        <a:pt x="600099" y="201386"/>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TextBox 111">
                  <a:extLst>
                    <a:ext uri="{FF2B5EF4-FFF2-40B4-BE49-F238E27FC236}">
                      <a16:creationId xmlns:a16="http://schemas.microsoft.com/office/drawing/2014/main" id="{AFA7B340-BED5-47BA-A896-349F5C3885ED}"/>
                    </a:ext>
                  </a:extLst>
                </p:cNvPr>
                <p:cNvSpPr txBox="1"/>
                <p:nvPr/>
              </p:nvSpPr>
              <p:spPr>
                <a:xfrm>
                  <a:off x="9117920" y="6136961"/>
                  <a:ext cx="927445" cy="23010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4810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E5E6E6"/>
                      </a:solidFill>
                      <a:effectLst/>
                      <a:uLnTx/>
                      <a:uFillTx/>
                      <a:latin typeface="Segoe UI Semibold"/>
                      <a:ea typeface="+mn-ea"/>
                      <a:cs typeface="+mn-cs"/>
                    </a:rPr>
                    <a:t>ARM64</a:t>
                  </a:r>
                </a:p>
              </p:txBody>
            </p:sp>
          </p:grpSp>
        </p:grpSp>
        <p:grpSp>
          <p:nvGrpSpPr>
            <p:cNvPr id="29" name="Group 28">
              <a:extLst>
                <a:ext uri="{FF2B5EF4-FFF2-40B4-BE49-F238E27FC236}">
                  <a16:creationId xmlns:a16="http://schemas.microsoft.com/office/drawing/2014/main" id="{B2AA2E91-2974-4DFC-A31A-297D9980ECB9}"/>
                </a:ext>
              </a:extLst>
            </p:cNvPr>
            <p:cNvGrpSpPr/>
            <p:nvPr/>
          </p:nvGrpSpPr>
          <p:grpSpPr>
            <a:xfrm>
              <a:off x="9280269" y="4494812"/>
              <a:ext cx="993510" cy="152400"/>
              <a:chOff x="9569865" y="3406625"/>
              <a:chExt cx="1080557" cy="165753"/>
            </a:xfrm>
          </p:grpSpPr>
          <p:cxnSp>
            <p:nvCxnSpPr>
              <p:cNvPr id="69" name="Straight Arrow Connector 68">
                <a:extLst>
                  <a:ext uri="{FF2B5EF4-FFF2-40B4-BE49-F238E27FC236}">
                    <a16:creationId xmlns:a16="http://schemas.microsoft.com/office/drawing/2014/main" id="{80C99537-BFB4-4843-9998-D617D01E065F}"/>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70" name="Straight Arrow Connector 69">
                <a:extLst>
                  <a:ext uri="{FF2B5EF4-FFF2-40B4-BE49-F238E27FC236}">
                    <a16:creationId xmlns:a16="http://schemas.microsoft.com/office/drawing/2014/main" id="{6AA13DC6-D75E-4465-8480-6769D9192D65}"/>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30" name="TextBox 29">
              <a:extLst>
                <a:ext uri="{FF2B5EF4-FFF2-40B4-BE49-F238E27FC236}">
                  <a16:creationId xmlns:a16="http://schemas.microsoft.com/office/drawing/2014/main" id="{4C923E84-6514-44AD-A4A6-51987FDAF308}"/>
                </a:ext>
              </a:extLst>
            </p:cNvPr>
            <p:cNvSpPr txBox="1"/>
            <p:nvPr/>
          </p:nvSpPr>
          <p:spPr>
            <a:xfrm>
              <a:off x="9224503" y="4241654"/>
              <a:ext cx="930909" cy="25391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ciphertext</a:t>
              </a:r>
            </a:p>
          </p:txBody>
        </p:sp>
        <p:grpSp>
          <p:nvGrpSpPr>
            <p:cNvPr id="31" name="Group 30">
              <a:extLst>
                <a:ext uri="{FF2B5EF4-FFF2-40B4-BE49-F238E27FC236}">
                  <a16:creationId xmlns:a16="http://schemas.microsoft.com/office/drawing/2014/main" id="{F5D18646-7FCB-4630-81E0-C12FD9F31DE0}"/>
                </a:ext>
              </a:extLst>
            </p:cNvPr>
            <p:cNvGrpSpPr/>
            <p:nvPr/>
          </p:nvGrpSpPr>
          <p:grpSpPr>
            <a:xfrm>
              <a:off x="9641545" y="3942717"/>
              <a:ext cx="224725" cy="275094"/>
              <a:chOff x="965200" y="3436897"/>
              <a:chExt cx="528881" cy="647424"/>
            </a:xfrm>
          </p:grpSpPr>
          <p:grpSp>
            <p:nvGrpSpPr>
              <p:cNvPr id="62" name="Group 61">
                <a:extLst>
                  <a:ext uri="{FF2B5EF4-FFF2-40B4-BE49-F238E27FC236}">
                    <a16:creationId xmlns:a16="http://schemas.microsoft.com/office/drawing/2014/main" id="{C8187068-5F01-4012-9F3D-3659BE6533A6}"/>
                  </a:ext>
                </a:extLst>
              </p:cNvPr>
              <p:cNvGrpSpPr/>
              <p:nvPr/>
            </p:nvGrpSpPr>
            <p:grpSpPr>
              <a:xfrm flipH="1">
                <a:off x="965200" y="3436897"/>
                <a:ext cx="528881" cy="647424"/>
                <a:chOff x="3003960" y="3685414"/>
                <a:chExt cx="403310" cy="493707"/>
              </a:xfrm>
            </p:grpSpPr>
            <p:sp>
              <p:nvSpPr>
                <p:cNvPr id="67" name="Snip Single Corner Rectangle 26">
                  <a:extLst>
                    <a:ext uri="{FF2B5EF4-FFF2-40B4-BE49-F238E27FC236}">
                      <a16:creationId xmlns:a16="http://schemas.microsoft.com/office/drawing/2014/main" id="{964B6C29-0DEB-47F9-A904-14AD54514714}"/>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Triangle 27">
                  <a:extLst>
                    <a:ext uri="{FF2B5EF4-FFF2-40B4-BE49-F238E27FC236}">
                      <a16:creationId xmlns:a16="http://schemas.microsoft.com/office/drawing/2014/main" id="{21991487-E610-46E1-B070-5F0D6F918B9A}"/>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3" name="Straight Connector 62">
                <a:extLst>
                  <a:ext uri="{FF2B5EF4-FFF2-40B4-BE49-F238E27FC236}">
                    <a16:creationId xmlns:a16="http://schemas.microsoft.com/office/drawing/2014/main" id="{DAB60787-5FB0-407A-BE1B-6E33C84011A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64" name="Straight Connector 63">
                <a:extLst>
                  <a:ext uri="{FF2B5EF4-FFF2-40B4-BE49-F238E27FC236}">
                    <a16:creationId xmlns:a16="http://schemas.microsoft.com/office/drawing/2014/main" id="{59370AB7-2DA6-4301-AEE7-E18B60B36341}"/>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65" name="Straight Connector 64">
                <a:extLst>
                  <a:ext uri="{FF2B5EF4-FFF2-40B4-BE49-F238E27FC236}">
                    <a16:creationId xmlns:a16="http://schemas.microsoft.com/office/drawing/2014/main" id="{92ABC141-FCC1-4A9D-AB29-07A864C297F8}"/>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66" name="Straight Connector 65">
                <a:extLst>
                  <a:ext uri="{FF2B5EF4-FFF2-40B4-BE49-F238E27FC236}">
                    <a16:creationId xmlns:a16="http://schemas.microsoft.com/office/drawing/2014/main" id="{D9A1771D-03C3-43D2-BAD3-C63C97B958C1}"/>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sp>
          <p:nvSpPr>
            <p:cNvPr id="32" name="TextBox 31">
              <a:extLst>
                <a:ext uri="{FF2B5EF4-FFF2-40B4-BE49-F238E27FC236}">
                  <a16:creationId xmlns:a16="http://schemas.microsoft.com/office/drawing/2014/main" id="{7489EB85-9062-4798-A32E-55D82EFC355D}"/>
                </a:ext>
              </a:extLst>
            </p:cNvPr>
            <p:cNvSpPr txBox="1"/>
            <p:nvPr/>
          </p:nvSpPr>
          <p:spPr>
            <a:xfrm>
              <a:off x="10765755" y="5042803"/>
              <a:ext cx="698909" cy="24053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78D7"/>
                  </a:solidFill>
                  <a:effectLst/>
                  <a:uLnTx/>
                  <a:uFillTx/>
                </a:rPr>
                <a:t>plaintext </a:t>
              </a:r>
            </a:p>
          </p:txBody>
        </p:sp>
        <p:grpSp>
          <p:nvGrpSpPr>
            <p:cNvPr id="33" name="Group 32">
              <a:extLst>
                <a:ext uri="{FF2B5EF4-FFF2-40B4-BE49-F238E27FC236}">
                  <a16:creationId xmlns:a16="http://schemas.microsoft.com/office/drawing/2014/main" id="{023A3745-4489-4B8B-9E80-DADE06D7867E}"/>
                </a:ext>
              </a:extLst>
            </p:cNvPr>
            <p:cNvGrpSpPr/>
            <p:nvPr/>
          </p:nvGrpSpPr>
          <p:grpSpPr>
            <a:xfrm>
              <a:off x="10965543" y="4750161"/>
              <a:ext cx="224725" cy="275094"/>
              <a:chOff x="965200" y="3436897"/>
              <a:chExt cx="528881" cy="647424"/>
            </a:xfrm>
          </p:grpSpPr>
          <p:grpSp>
            <p:nvGrpSpPr>
              <p:cNvPr id="55" name="Group 54">
                <a:extLst>
                  <a:ext uri="{FF2B5EF4-FFF2-40B4-BE49-F238E27FC236}">
                    <a16:creationId xmlns:a16="http://schemas.microsoft.com/office/drawing/2014/main" id="{9B7DB4ED-DA77-47A8-8FD9-4015EE1B26E2}"/>
                  </a:ext>
                </a:extLst>
              </p:cNvPr>
              <p:cNvGrpSpPr/>
              <p:nvPr/>
            </p:nvGrpSpPr>
            <p:grpSpPr>
              <a:xfrm flipH="1">
                <a:off x="965200" y="3436897"/>
                <a:ext cx="528881" cy="647424"/>
                <a:chOff x="3003960" y="3685414"/>
                <a:chExt cx="403310" cy="493707"/>
              </a:xfrm>
            </p:grpSpPr>
            <p:sp>
              <p:nvSpPr>
                <p:cNvPr id="60" name="Snip Single Corner Rectangle 26">
                  <a:extLst>
                    <a:ext uri="{FF2B5EF4-FFF2-40B4-BE49-F238E27FC236}">
                      <a16:creationId xmlns:a16="http://schemas.microsoft.com/office/drawing/2014/main" id="{A8CC18C4-DF30-4D07-9FCB-D4AFC4748B69}"/>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riangle 27">
                  <a:extLst>
                    <a:ext uri="{FF2B5EF4-FFF2-40B4-BE49-F238E27FC236}">
                      <a16:creationId xmlns:a16="http://schemas.microsoft.com/office/drawing/2014/main" id="{F2110A57-D394-4CBC-AA44-D6A4E0478E82}"/>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Connector 55">
                <a:extLst>
                  <a:ext uri="{FF2B5EF4-FFF2-40B4-BE49-F238E27FC236}">
                    <a16:creationId xmlns:a16="http://schemas.microsoft.com/office/drawing/2014/main" id="{0EE0455B-A46E-4E29-BD23-B95BBC3B001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57" name="Straight Connector 56">
                <a:extLst>
                  <a:ext uri="{FF2B5EF4-FFF2-40B4-BE49-F238E27FC236}">
                    <a16:creationId xmlns:a16="http://schemas.microsoft.com/office/drawing/2014/main" id="{7C94912D-43FB-4EFA-87AD-56815F79E715}"/>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58" name="Straight Connector 57">
                <a:extLst>
                  <a:ext uri="{FF2B5EF4-FFF2-40B4-BE49-F238E27FC236}">
                    <a16:creationId xmlns:a16="http://schemas.microsoft.com/office/drawing/2014/main" id="{9C4836F0-12CD-410C-9692-36B2AAF18E53}"/>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59" name="Straight Connector 58">
                <a:extLst>
                  <a:ext uri="{FF2B5EF4-FFF2-40B4-BE49-F238E27FC236}">
                    <a16:creationId xmlns:a16="http://schemas.microsoft.com/office/drawing/2014/main" id="{6DD911F6-6EE8-439F-9690-B74A3B37DC96}"/>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34" name="Group 33">
              <a:extLst>
                <a:ext uri="{FF2B5EF4-FFF2-40B4-BE49-F238E27FC236}">
                  <a16:creationId xmlns:a16="http://schemas.microsoft.com/office/drawing/2014/main" id="{69F0ED37-C510-4EDF-AAC9-85673E66C001}"/>
                </a:ext>
              </a:extLst>
            </p:cNvPr>
            <p:cNvGrpSpPr/>
            <p:nvPr/>
          </p:nvGrpSpPr>
          <p:grpSpPr>
            <a:xfrm>
              <a:off x="10370744" y="4113583"/>
              <a:ext cx="458954" cy="588629"/>
              <a:chOff x="10344945" y="2179929"/>
              <a:chExt cx="401613" cy="515089"/>
            </a:xfrm>
          </p:grpSpPr>
          <p:sp>
            <p:nvSpPr>
              <p:cNvPr id="53" name="Rectangle 52">
                <a:extLst>
                  <a:ext uri="{FF2B5EF4-FFF2-40B4-BE49-F238E27FC236}">
                    <a16:creationId xmlns:a16="http://schemas.microsoft.com/office/drawing/2014/main" id="{679291E4-9DF1-4567-8972-577258F905F2}"/>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54" name="Freeform 188">
                <a:extLst>
                  <a:ext uri="{FF2B5EF4-FFF2-40B4-BE49-F238E27FC236}">
                    <a16:creationId xmlns:a16="http://schemas.microsoft.com/office/drawing/2014/main" id="{1FEB7926-CBED-4F4F-BE05-0BBEAE16A83E}"/>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35" name="Group 34">
              <a:extLst>
                <a:ext uri="{FF2B5EF4-FFF2-40B4-BE49-F238E27FC236}">
                  <a16:creationId xmlns:a16="http://schemas.microsoft.com/office/drawing/2014/main" id="{7E4DB413-79B1-4738-A33B-539BD805A7E9}"/>
                </a:ext>
              </a:extLst>
            </p:cNvPr>
            <p:cNvGrpSpPr/>
            <p:nvPr/>
          </p:nvGrpSpPr>
          <p:grpSpPr>
            <a:xfrm>
              <a:off x="10425363" y="5046379"/>
              <a:ext cx="316389" cy="415887"/>
              <a:chOff x="4373323" y="1855264"/>
              <a:chExt cx="2771333" cy="3642856"/>
            </a:xfrm>
          </p:grpSpPr>
          <p:sp>
            <p:nvSpPr>
              <p:cNvPr id="51" name="Freeform: Shape 50">
                <a:extLst>
                  <a:ext uri="{FF2B5EF4-FFF2-40B4-BE49-F238E27FC236}">
                    <a16:creationId xmlns:a16="http://schemas.microsoft.com/office/drawing/2014/main" id="{72F9F483-8296-487C-8019-C5A2B65E6957}"/>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2" name="Freeform: Shape 51">
                <a:extLst>
                  <a:ext uri="{FF2B5EF4-FFF2-40B4-BE49-F238E27FC236}">
                    <a16:creationId xmlns:a16="http://schemas.microsoft.com/office/drawing/2014/main" id="{F6DC441C-7D8C-4207-9221-2302B70FF98A}"/>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36" name="Group 35">
              <a:extLst>
                <a:ext uri="{FF2B5EF4-FFF2-40B4-BE49-F238E27FC236}">
                  <a16:creationId xmlns:a16="http://schemas.microsoft.com/office/drawing/2014/main" id="{B4889D5F-68D5-4488-84B9-00D99863022B}"/>
                </a:ext>
              </a:extLst>
            </p:cNvPr>
            <p:cNvGrpSpPr/>
            <p:nvPr/>
          </p:nvGrpSpPr>
          <p:grpSpPr>
            <a:xfrm>
              <a:off x="9836676" y="4096743"/>
              <a:ext cx="135607" cy="178252"/>
              <a:chOff x="4373323" y="1855264"/>
              <a:chExt cx="2771333" cy="3642856"/>
            </a:xfrm>
          </p:grpSpPr>
          <p:sp>
            <p:nvSpPr>
              <p:cNvPr id="49" name="Freeform: Shape 48">
                <a:extLst>
                  <a:ext uri="{FF2B5EF4-FFF2-40B4-BE49-F238E27FC236}">
                    <a16:creationId xmlns:a16="http://schemas.microsoft.com/office/drawing/2014/main" id="{478622E1-0C4C-4B05-A85C-A5264FBD736A}"/>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50" name="Freeform: Shape 49">
                <a:extLst>
                  <a:ext uri="{FF2B5EF4-FFF2-40B4-BE49-F238E27FC236}">
                    <a16:creationId xmlns:a16="http://schemas.microsoft.com/office/drawing/2014/main" id="{5E2AB587-1B47-4FB0-AD93-5F9BAD228695}"/>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37" name="Rectangle 36">
              <a:extLst>
                <a:ext uri="{FF2B5EF4-FFF2-40B4-BE49-F238E27FC236}">
                  <a16:creationId xmlns:a16="http://schemas.microsoft.com/office/drawing/2014/main" id="{B0999CC7-2682-4E71-B477-ABEBF8B4CB10}"/>
                </a:ext>
              </a:extLst>
            </p:cNvPr>
            <p:cNvSpPr/>
            <p:nvPr/>
          </p:nvSpPr>
          <p:spPr>
            <a:xfrm>
              <a:off x="9337577" y="4673563"/>
              <a:ext cx="942887" cy="215444"/>
            </a:xfrm>
            <a:prstGeom prst="rect">
              <a:avLst/>
            </a:prstGeom>
          </p:spPr>
          <p:txBody>
            <a:bodyPr wrap="none">
              <a:spAutoFit/>
            </a:bodyPr>
            <a:lstStyle/>
            <a:p>
              <a:pPr algn="ctr" defTabSz="754235">
                <a:defRPr/>
              </a:pPr>
              <a:r>
                <a:rPr lang="en-US" sz="800" b="1" kern="0" dirty="0">
                  <a:ln>
                    <a:solidFill>
                      <a:srgbClr val="FFFFFF">
                        <a:alpha val="0"/>
                      </a:srgbClr>
                    </a:solidFill>
                  </a:ln>
                  <a:solidFill>
                    <a:srgbClr val="0078D7"/>
                  </a:solidFill>
                  <a:latin typeface="Segoe UI" charset="0"/>
                  <a:cs typeface="Segoe UI" charset="0"/>
                </a:rPr>
                <a:t>Secure Enclaves</a:t>
              </a:r>
            </a:p>
          </p:txBody>
        </p:sp>
        <p:pic>
          <p:nvPicPr>
            <p:cNvPr id="38" name="Graphic 37" descr="Checklist">
              <a:extLst>
                <a:ext uri="{FF2B5EF4-FFF2-40B4-BE49-F238E27FC236}">
                  <a16:creationId xmlns:a16="http://schemas.microsoft.com/office/drawing/2014/main" id="{8CBB8D45-9A77-413E-B05F-01D1E2F3F8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55679" y="4954681"/>
              <a:ext cx="622817" cy="622818"/>
            </a:xfrm>
            <a:prstGeom prst="rect">
              <a:avLst/>
            </a:prstGeom>
          </p:spPr>
        </p:pic>
        <p:sp>
          <p:nvSpPr>
            <p:cNvPr id="39" name="Rectangle 38">
              <a:extLst>
                <a:ext uri="{FF2B5EF4-FFF2-40B4-BE49-F238E27FC236}">
                  <a16:creationId xmlns:a16="http://schemas.microsoft.com/office/drawing/2014/main" id="{22108D66-1982-4AFC-9187-1A342DB7CC3D}"/>
                </a:ext>
              </a:extLst>
            </p:cNvPr>
            <p:cNvSpPr/>
            <p:nvPr/>
          </p:nvSpPr>
          <p:spPr>
            <a:xfrm>
              <a:off x="8460750" y="5123712"/>
              <a:ext cx="866309" cy="338554"/>
            </a:xfrm>
            <a:prstGeom prst="rect">
              <a:avLst/>
            </a:prstGeom>
          </p:spPr>
          <p:txBody>
            <a:bodyPr wrap="square">
              <a:spAutoFit/>
            </a:bodyPr>
            <a:lstStyle/>
            <a:p>
              <a:pPr algn="r" defTabSz="754235">
                <a:defRPr/>
              </a:pPr>
              <a:r>
                <a:rPr lang="en-US" sz="800" b="1" kern="0" dirty="0">
                  <a:ln>
                    <a:solidFill>
                      <a:srgbClr val="FFFFFF">
                        <a:alpha val="0"/>
                      </a:srgbClr>
                    </a:solidFill>
                  </a:ln>
                  <a:solidFill>
                    <a:srgbClr val="0078D7"/>
                  </a:solidFill>
                  <a:latin typeface="Segoe UI" charset="0"/>
                  <a:cs typeface="Segoe UI" charset="0"/>
                </a:rPr>
                <a:t>Data Classification</a:t>
              </a:r>
            </a:p>
          </p:txBody>
        </p:sp>
        <p:sp>
          <p:nvSpPr>
            <p:cNvPr id="40" name="Rectangle 39">
              <a:extLst>
                <a:ext uri="{FF2B5EF4-FFF2-40B4-BE49-F238E27FC236}">
                  <a16:creationId xmlns:a16="http://schemas.microsoft.com/office/drawing/2014/main" id="{4FF27737-282A-457B-B255-14EA87A813C4}"/>
                </a:ext>
              </a:extLst>
            </p:cNvPr>
            <p:cNvSpPr/>
            <p:nvPr/>
          </p:nvSpPr>
          <p:spPr>
            <a:xfrm>
              <a:off x="10541386" y="4565570"/>
              <a:ext cx="1023317" cy="980527"/>
            </a:xfrm>
            <a:prstGeom prst="rect">
              <a:avLst/>
            </a:prstGeom>
            <a:noFill/>
            <a:ln w="12700" cap="flat" cmpd="sng" algn="ctr">
              <a:solidFill>
                <a:schemeClr val="tx1"/>
              </a:solidFill>
              <a:prstDash val="dash"/>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78D7"/>
                </a:solidFill>
                <a:effectLst/>
                <a:uLnTx/>
                <a:uFillTx/>
                <a:latin typeface="+mj-lt"/>
                <a:ea typeface="+mn-ea"/>
                <a:cs typeface="+mn-cs"/>
              </a:endParaRPr>
            </a:p>
          </p:txBody>
        </p:sp>
        <p:sp>
          <p:nvSpPr>
            <p:cNvPr id="41" name="Rectangle 40">
              <a:extLst>
                <a:ext uri="{FF2B5EF4-FFF2-40B4-BE49-F238E27FC236}">
                  <a16:creationId xmlns:a16="http://schemas.microsoft.com/office/drawing/2014/main" id="{F1E520EC-E929-4F5A-BE3C-97A84F1BACF9}"/>
                </a:ext>
              </a:extLst>
            </p:cNvPr>
            <p:cNvSpPr/>
            <p:nvPr/>
          </p:nvSpPr>
          <p:spPr>
            <a:xfrm>
              <a:off x="8304042" y="3560785"/>
              <a:ext cx="3674306" cy="276999"/>
            </a:xfrm>
            <a:prstGeom prst="rect">
              <a:avLst/>
            </a:prstGeom>
          </p:spPr>
          <p:txBody>
            <a:bodyPr wrap="square">
              <a:spAutoFit/>
            </a:bodyPr>
            <a:lstStyle/>
            <a:p>
              <a:r>
                <a:rPr lang="en-US" sz="1200" dirty="0">
                  <a:latin typeface="Segoe UI Semibold" panose="020B0702040204020203" pitchFamily="34" charset="0"/>
                  <a:cs typeface="Segoe UI Semibold" panose="020B0702040204020203" pitchFamily="34" charset="0"/>
                </a:rPr>
                <a:t>Layers of security and compliance</a:t>
              </a:r>
            </a:p>
          </p:txBody>
        </p:sp>
        <p:sp>
          <p:nvSpPr>
            <p:cNvPr id="42" name="TextBox 41">
              <a:extLst>
                <a:ext uri="{FF2B5EF4-FFF2-40B4-BE49-F238E27FC236}">
                  <a16:creationId xmlns:a16="http://schemas.microsoft.com/office/drawing/2014/main" id="{A701B79F-BCF9-4DA7-BF95-74DD54C20C61}"/>
                </a:ext>
              </a:extLst>
            </p:cNvPr>
            <p:cNvSpPr txBox="1"/>
            <p:nvPr/>
          </p:nvSpPr>
          <p:spPr>
            <a:xfrm>
              <a:off x="464936" y="1906694"/>
              <a:ext cx="1119258" cy="199265"/>
            </a:xfrm>
            <a:prstGeom prst="rect">
              <a:avLst/>
            </a:prstGeom>
            <a:noFill/>
            <a:ln w="38100">
              <a:noFill/>
              <a:miter lim="800000"/>
            </a:ln>
          </p:spPr>
          <p:txBody>
            <a:bodyPr wrap="square" lIns="75418" tIns="37709" rIns="75418" bIns="37709" rtlCol="0">
              <a:sp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marL="0" marR="0" lvl="0" indent="0" algn="ctr" defTabSz="7535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solidFill>
                      <a:srgbClr val="FFFFFF">
                        <a:alpha val="0"/>
                      </a:srgbClr>
                    </a:solidFill>
                  </a:ln>
                  <a:solidFill>
                    <a:schemeClr val="accent1"/>
                  </a:solidFill>
                  <a:effectLst/>
                  <a:uLnTx/>
                  <a:uFillTx/>
                  <a:latin typeface="+mn-lt"/>
                  <a:ea typeface="+mn-ea"/>
                  <a:cs typeface="Segoe UI Semibold" charset="0"/>
                </a:rPr>
                <a:t>PolyBase</a:t>
              </a:r>
            </a:p>
          </p:txBody>
        </p:sp>
        <p:grpSp>
          <p:nvGrpSpPr>
            <p:cNvPr id="43" name="Group 42">
              <a:extLst>
                <a:ext uri="{FF2B5EF4-FFF2-40B4-BE49-F238E27FC236}">
                  <a16:creationId xmlns:a16="http://schemas.microsoft.com/office/drawing/2014/main" id="{2CAEE47D-BFAA-4BA0-8668-080C7BF3D01E}"/>
                </a:ext>
              </a:extLst>
            </p:cNvPr>
            <p:cNvGrpSpPr/>
            <p:nvPr/>
          </p:nvGrpSpPr>
          <p:grpSpPr>
            <a:xfrm>
              <a:off x="4689095" y="4381212"/>
              <a:ext cx="458954" cy="588629"/>
              <a:chOff x="10344945" y="2179929"/>
              <a:chExt cx="401613" cy="515089"/>
            </a:xfrm>
          </p:grpSpPr>
          <p:sp>
            <p:nvSpPr>
              <p:cNvPr id="47" name="Rectangle 46">
                <a:extLst>
                  <a:ext uri="{FF2B5EF4-FFF2-40B4-BE49-F238E27FC236}">
                    <a16:creationId xmlns:a16="http://schemas.microsoft.com/office/drawing/2014/main" id="{61991EFD-9CA5-43AC-AE6F-AD3FA04A7154}"/>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48" name="Freeform 188">
                <a:extLst>
                  <a:ext uri="{FF2B5EF4-FFF2-40B4-BE49-F238E27FC236}">
                    <a16:creationId xmlns:a16="http://schemas.microsoft.com/office/drawing/2014/main" id="{FBB89CD3-C3BA-44D6-9C0A-2655A4DB2967}"/>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nvGrpSpPr>
            <p:cNvPr id="44" name="Group 43">
              <a:extLst>
                <a:ext uri="{FF2B5EF4-FFF2-40B4-BE49-F238E27FC236}">
                  <a16:creationId xmlns:a16="http://schemas.microsoft.com/office/drawing/2014/main" id="{2426AC06-86B8-4C41-A3C2-97C0204028DD}"/>
                </a:ext>
              </a:extLst>
            </p:cNvPr>
            <p:cNvGrpSpPr/>
            <p:nvPr/>
          </p:nvGrpSpPr>
          <p:grpSpPr>
            <a:xfrm>
              <a:off x="3476431" y="4089812"/>
              <a:ext cx="315093" cy="404121"/>
              <a:chOff x="10344945" y="2179929"/>
              <a:chExt cx="401613" cy="515089"/>
            </a:xfrm>
          </p:grpSpPr>
          <p:sp>
            <p:nvSpPr>
              <p:cNvPr id="45" name="Rectangle 44">
                <a:extLst>
                  <a:ext uri="{FF2B5EF4-FFF2-40B4-BE49-F238E27FC236}">
                    <a16:creationId xmlns:a16="http://schemas.microsoft.com/office/drawing/2014/main" id="{D4A9B098-DC98-4289-AD0E-9EF2DFACF216}"/>
                  </a:ext>
                </a:extLst>
              </p:cNvPr>
              <p:cNvSpPr/>
              <p:nvPr/>
            </p:nvSpPr>
            <p:spPr bwMode="auto">
              <a:xfrm>
                <a:off x="10374086" y="2369861"/>
                <a:ext cx="332014" cy="201889"/>
              </a:xfrm>
              <a:prstGeom prst="rect">
                <a:avLst/>
              </a:prstGeom>
              <a:solidFill>
                <a:srgbClr val="50E6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400" dirty="0">
                  <a:gradFill>
                    <a:gsLst>
                      <a:gs pos="40075">
                        <a:srgbClr val="FFFFFF"/>
                      </a:gs>
                      <a:gs pos="30000">
                        <a:srgbClr val="FFFFFF"/>
                      </a:gs>
                    </a:gsLst>
                    <a:lin ang="5400000" scaled="0"/>
                  </a:gradFill>
                </a:endParaRPr>
              </a:p>
            </p:txBody>
          </p:sp>
          <p:sp>
            <p:nvSpPr>
              <p:cNvPr id="46" name="Freeform 188">
                <a:extLst>
                  <a:ext uri="{FF2B5EF4-FFF2-40B4-BE49-F238E27FC236}">
                    <a16:creationId xmlns:a16="http://schemas.microsoft.com/office/drawing/2014/main" id="{67AE130C-E5E8-4756-B544-62BA24D32913}"/>
                  </a:ext>
                </a:extLst>
              </p:cNvPr>
              <p:cNvSpPr/>
              <p:nvPr/>
            </p:nvSpPr>
            <p:spPr bwMode="auto">
              <a:xfrm>
                <a:off x="10344945" y="2179929"/>
                <a:ext cx="401613" cy="515089"/>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grpSp>
    </p:spTree>
    <p:extLst>
      <p:ext uri="{BB962C8B-B14F-4D97-AF65-F5344CB8AC3E}">
        <p14:creationId xmlns:p14="http://schemas.microsoft.com/office/powerpoint/2010/main" val="42829329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84507D-220A-4798-8C39-1BDF7C705640}"/>
              </a:ext>
            </a:extLst>
          </p:cNvPr>
          <p:cNvSpPr>
            <a:spLocks noGrp="1"/>
          </p:cNvSpPr>
          <p:nvPr>
            <p:ph type="title"/>
          </p:nvPr>
        </p:nvSpPr>
        <p:spPr>
          <a:xfrm>
            <a:off x="426425" y="1184319"/>
            <a:ext cx="9103338" cy="3535032"/>
          </a:xfrm>
        </p:spPr>
        <p:txBody>
          <a:bodyPr/>
          <a:lstStyle/>
          <a:p>
            <a:r>
              <a:rPr lang="en-US" dirty="0"/>
              <a:t>Module 02</a:t>
            </a:r>
            <a:br>
              <a:rPr lang="en-US" dirty="0"/>
            </a:br>
            <a:r>
              <a:rPr lang="en-US" dirty="0"/>
              <a:t>Intelligent Performance</a:t>
            </a:r>
          </a:p>
        </p:txBody>
      </p:sp>
    </p:spTree>
    <p:extLst>
      <p:ext uri="{BB962C8B-B14F-4D97-AF65-F5344CB8AC3E}">
        <p14:creationId xmlns:p14="http://schemas.microsoft.com/office/powerpoint/2010/main" val="3054044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Freeform 188">
            <a:extLst>
              <a:ext uri="{FF2B5EF4-FFF2-40B4-BE49-F238E27FC236}">
                <a16:creationId xmlns:a16="http://schemas.microsoft.com/office/drawing/2014/main" id="{20F11DF9-4EF0-41B6-A9D5-3286E09FFCC3}"/>
              </a:ext>
            </a:extLst>
          </p:cNvPr>
          <p:cNvSpPr>
            <a:spLocks noChangeAspect="1"/>
          </p:cNvSpPr>
          <p:nvPr/>
        </p:nvSpPr>
        <p:spPr bwMode="auto">
          <a:xfrm>
            <a:off x="8289360" y="4011999"/>
            <a:ext cx="518133" cy="664531"/>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82" name="Straight Connector 81">
            <a:extLst>
              <a:ext uri="{FF2B5EF4-FFF2-40B4-BE49-F238E27FC236}">
                <a16:creationId xmlns:a16="http://schemas.microsoft.com/office/drawing/2014/main" id="{6629996B-4254-154D-8FAF-59D8DEBFF3E5}"/>
              </a:ext>
            </a:extLst>
          </p:cNvPr>
          <p:cNvCxnSpPr>
            <a:cxnSpLocks/>
          </p:cNvCxnSpPr>
          <p:nvPr/>
        </p:nvCxnSpPr>
        <p:spPr>
          <a:xfrm flipV="1">
            <a:off x="8548426" y="3282701"/>
            <a:ext cx="0" cy="6503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B6A9323-6FD1-BF4E-8C33-31A7DBE3DBBE}"/>
              </a:ext>
            </a:extLst>
          </p:cNvPr>
          <p:cNvCxnSpPr>
            <a:cxnSpLocks/>
          </p:cNvCxnSpPr>
          <p:nvPr/>
        </p:nvCxnSpPr>
        <p:spPr>
          <a:xfrm flipH="1">
            <a:off x="8908489" y="4401913"/>
            <a:ext cx="6519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90F3638-0265-406C-8474-D4E861AE883B}"/>
              </a:ext>
            </a:extLst>
          </p:cNvPr>
          <p:cNvCxnSpPr>
            <a:cxnSpLocks/>
          </p:cNvCxnSpPr>
          <p:nvPr/>
        </p:nvCxnSpPr>
        <p:spPr>
          <a:xfrm flipH="1">
            <a:off x="7453276" y="4397347"/>
            <a:ext cx="62027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0DBF0CD-7BD2-4799-B585-16222E79A35D}"/>
              </a:ext>
            </a:extLst>
          </p:cNvPr>
          <p:cNvSpPr>
            <a:spLocks noGrp="1"/>
          </p:cNvSpPr>
          <p:nvPr>
            <p:ph type="title"/>
          </p:nvPr>
        </p:nvSpPr>
        <p:spPr>
          <a:xfrm>
            <a:off x="5310239" y="471869"/>
            <a:ext cx="6381214" cy="615553"/>
          </a:xfrm>
        </p:spPr>
        <p:txBody>
          <a:bodyPr/>
          <a:lstStyle/>
          <a:p>
            <a:r>
              <a:rPr lang="en-US" sz="1600" dirty="0">
                <a:solidFill>
                  <a:schemeClr val="accent1"/>
                </a:solidFill>
              </a:rPr>
              <a:t>SQL Server 2019 </a:t>
            </a:r>
            <a:br>
              <a:rPr lang="en-US" dirty="0"/>
            </a:br>
            <a:r>
              <a:rPr lang="en-US" dirty="0"/>
              <a:t>Industry-leading performance</a:t>
            </a:r>
          </a:p>
        </p:txBody>
      </p:sp>
      <p:sp>
        <p:nvSpPr>
          <p:cNvPr id="3" name="Text Placeholder 2">
            <a:extLst>
              <a:ext uri="{FF2B5EF4-FFF2-40B4-BE49-F238E27FC236}">
                <a16:creationId xmlns:a16="http://schemas.microsoft.com/office/drawing/2014/main" id="{39AE04EA-BB0D-49A2-B214-A8D6FAD894B0}"/>
              </a:ext>
            </a:extLst>
          </p:cNvPr>
          <p:cNvSpPr>
            <a:spLocks noGrp="1"/>
          </p:cNvSpPr>
          <p:nvPr>
            <p:ph type="body" sz="quarter" idx="10"/>
          </p:nvPr>
        </p:nvSpPr>
        <p:spPr/>
        <p:txBody>
          <a:bodyPr/>
          <a:lstStyle/>
          <a:p>
            <a:r>
              <a:rPr lang="en-US" dirty="0"/>
              <a:t>Challenge</a:t>
            </a:r>
          </a:p>
          <a:p>
            <a:pPr lvl="1"/>
            <a:r>
              <a:rPr lang="en-US" dirty="0"/>
              <a:t>DBA’s spend most of their time tuning database performance, leading to high operational costs</a:t>
            </a:r>
          </a:p>
        </p:txBody>
      </p:sp>
      <p:sp>
        <p:nvSpPr>
          <p:cNvPr id="4" name="Text Placeholder 3">
            <a:extLst>
              <a:ext uri="{FF2B5EF4-FFF2-40B4-BE49-F238E27FC236}">
                <a16:creationId xmlns:a16="http://schemas.microsoft.com/office/drawing/2014/main" id="{EA1C9593-8EFB-41A5-9E61-863FB843D4E8}"/>
              </a:ext>
            </a:extLst>
          </p:cNvPr>
          <p:cNvSpPr>
            <a:spLocks noGrp="1"/>
          </p:cNvSpPr>
          <p:nvPr>
            <p:ph type="body" sz="quarter" idx="11"/>
          </p:nvPr>
        </p:nvSpPr>
        <p:spPr>
          <a:xfrm>
            <a:off x="517669" y="2936557"/>
            <a:ext cx="4392997" cy="984885"/>
          </a:xfrm>
        </p:spPr>
        <p:txBody>
          <a:bodyPr/>
          <a:lstStyle/>
          <a:p>
            <a:r>
              <a:rPr lang="en-US" dirty="0"/>
              <a:t>Solution</a:t>
            </a:r>
          </a:p>
          <a:p>
            <a:pPr lvl="1"/>
            <a:r>
              <a:rPr lang="en-US" dirty="0"/>
              <a:t>Automation with Intelligent Database capabilities while providing mission critical performance</a:t>
            </a:r>
          </a:p>
        </p:txBody>
      </p:sp>
      <p:sp>
        <p:nvSpPr>
          <p:cNvPr id="5" name="Text Placeholder 4">
            <a:extLst>
              <a:ext uri="{FF2B5EF4-FFF2-40B4-BE49-F238E27FC236}">
                <a16:creationId xmlns:a16="http://schemas.microsoft.com/office/drawing/2014/main" id="{4E3E8897-1EC9-4131-B658-7A5E1CFA6EE1}"/>
              </a:ext>
            </a:extLst>
          </p:cNvPr>
          <p:cNvSpPr>
            <a:spLocks noGrp="1"/>
          </p:cNvSpPr>
          <p:nvPr>
            <p:ph type="body" sz="quarter" idx="12"/>
          </p:nvPr>
        </p:nvSpPr>
        <p:spPr>
          <a:xfrm>
            <a:off x="517668" y="4202689"/>
            <a:ext cx="4392982" cy="1575816"/>
          </a:xfrm>
        </p:spPr>
        <p:txBody>
          <a:bodyPr/>
          <a:lstStyle/>
          <a:p>
            <a:r>
              <a:rPr lang="en-US" sz="1600" dirty="0"/>
              <a:t>Gain performance with no app changes with </a:t>
            </a:r>
            <a:r>
              <a:rPr lang="en-US" sz="1600" b="1" dirty="0"/>
              <a:t>Intelligent Query Processing</a:t>
            </a:r>
          </a:p>
          <a:p>
            <a:r>
              <a:rPr lang="en-US" sz="1600" dirty="0"/>
              <a:t>Performance insights anytime anywhere with Query Store and </a:t>
            </a:r>
            <a:r>
              <a:rPr lang="en-US" sz="1600" b="1" dirty="0"/>
              <a:t>lightweight query profiling</a:t>
            </a:r>
          </a:p>
          <a:p>
            <a:r>
              <a:rPr lang="en-US" sz="1600" dirty="0"/>
              <a:t>Accelerate I/O performance with </a:t>
            </a:r>
            <a:r>
              <a:rPr lang="en-US" sz="1600" b="1" dirty="0"/>
              <a:t>Persistent Memory</a:t>
            </a:r>
          </a:p>
        </p:txBody>
      </p:sp>
      <p:cxnSp>
        <p:nvCxnSpPr>
          <p:cNvPr id="75" name="Straight Connector 74">
            <a:extLst>
              <a:ext uri="{FF2B5EF4-FFF2-40B4-BE49-F238E27FC236}">
                <a16:creationId xmlns:a16="http://schemas.microsoft.com/office/drawing/2014/main" id="{61D4AD51-3CA1-AE4E-9C35-093E60606284}"/>
              </a:ext>
            </a:extLst>
          </p:cNvPr>
          <p:cNvCxnSpPr>
            <a:cxnSpLocks/>
          </p:cNvCxnSpPr>
          <p:nvPr/>
        </p:nvCxnSpPr>
        <p:spPr>
          <a:xfrm flipV="1">
            <a:off x="7987960" y="1969686"/>
            <a:ext cx="0" cy="1137828"/>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616AE12-530D-6840-946E-4FACC9552BF5}"/>
              </a:ext>
            </a:extLst>
          </p:cNvPr>
          <p:cNvCxnSpPr>
            <a:cxnSpLocks/>
          </p:cNvCxnSpPr>
          <p:nvPr/>
        </p:nvCxnSpPr>
        <p:spPr>
          <a:xfrm>
            <a:off x="7987960" y="3107513"/>
            <a:ext cx="1311717" cy="0"/>
          </a:xfrm>
          <a:prstGeom prst="line">
            <a:avLst/>
          </a:prstGeom>
          <a:ln w="12700" cap="rnd">
            <a:solidFill>
              <a:srgbClr val="0078D4"/>
            </a:solidFill>
            <a:tailEnd type="triangle"/>
          </a:ln>
        </p:spPr>
        <p:style>
          <a:lnRef idx="1">
            <a:schemeClr val="accent1"/>
          </a:lnRef>
          <a:fillRef idx="0">
            <a:schemeClr val="accent1"/>
          </a:fillRef>
          <a:effectRef idx="0">
            <a:schemeClr val="accent1"/>
          </a:effectRef>
          <a:fontRef idx="minor">
            <a:schemeClr val="tx1"/>
          </a:fontRef>
        </p:style>
      </p:cxnSp>
      <p:sp useBgFill="1">
        <p:nvSpPr>
          <p:cNvPr id="164" name="Oval 163">
            <a:extLst>
              <a:ext uri="{FF2B5EF4-FFF2-40B4-BE49-F238E27FC236}">
                <a16:creationId xmlns:a16="http://schemas.microsoft.com/office/drawing/2014/main" id="{0D0D64C9-0BC6-4FEA-90C1-4D0F8E3BE007}"/>
              </a:ext>
            </a:extLst>
          </p:cNvPr>
          <p:cNvSpPr/>
          <p:nvPr/>
        </p:nvSpPr>
        <p:spPr>
          <a:xfrm>
            <a:off x="8800617" y="2108519"/>
            <a:ext cx="189475" cy="1894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5A7B48DE-F50C-4ADA-BFE0-87BDF849DB29}"/>
              </a:ext>
            </a:extLst>
          </p:cNvPr>
          <p:cNvSpPr txBox="1"/>
          <p:nvPr/>
        </p:nvSpPr>
        <p:spPr>
          <a:xfrm rot="16200000">
            <a:off x="7448363" y="2511467"/>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algn="l"/>
            <a:r>
              <a:rPr lang="en-US" dirty="0">
                <a:solidFill>
                  <a:schemeClr val="accent1"/>
                </a:solidFill>
              </a:rPr>
              <a:t>Performance</a:t>
            </a:r>
          </a:p>
        </p:txBody>
      </p:sp>
      <p:sp>
        <p:nvSpPr>
          <p:cNvPr id="7" name="TextBox 6">
            <a:extLst>
              <a:ext uri="{FF2B5EF4-FFF2-40B4-BE49-F238E27FC236}">
                <a16:creationId xmlns:a16="http://schemas.microsoft.com/office/drawing/2014/main" id="{AE3F875A-36E8-4089-A2AA-B0BB4EE6C897}"/>
              </a:ext>
            </a:extLst>
          </p:cNvPr>
          <p:cNvSpPr txBox="1"/>
          <p:nvPr/>
        </p:nvSpPr>
        <p:spPr>
          <a:xfrm>
            <a:off x="5813436" y="4688768"/>
            <a:ext cx="1224263" cy="153888"/>
          </a:xfrm>
          <a:prstGeom prst="rect">
            <a:avLst/>
          </a:prstGeom>
          <a:noFill/>
        </p:spPr>
        <p:txBody>
          <a:bodyPr wrap="square" lIns="0" tIns="0" rIns="0" bIns="0" rtlCol="0">
            <a:spAutoFit/>
          </a:bodyPr>
          <a:lstStyle/>
          <a:p>
            <a:pPr algn="ctr"/>
            <a:r>
              <a:rPr lang="en-US" sz="1000" b="1">
                <a:solidFill>
                  <a:schemeClr val="accent1"/>
                </a:solidFill>
                <a:latin typeface="Segoe UI Semibold" panose="020B0502040204020203" pitchFamily="34" charset="0"/>
                <a:cs typeface="Segoe UI Semibold" panose="020B0502040204020203" pitchFamily="34" charset="0"/>
              </a:rPr>
              <a:t>Persistent Memory</a:t>
            </a:r>
          </a:p>
        </p:txBody>
      </p:sp>
      <p:sp>
        <p:nvSpPr>
          <p:cNvPr id="123" name="TextBox 122">
            <a:extLst>
              <a:ext uri="{FF2B5EF4-FFF2-40B4-BE49-F238E27FC236}">
                <a16:creationId xmlns:a16="http://schemas.microsoft.com/office/drawing/2014/main" id="{D9F10D35-59AD-41F9-9119-51B85743EF68}"/>
              </a:ext>
            </a:extLst>
          </p:cNvPr>
          <p:cNvSpPr txBox="1"/>
          <p:nvPr/>
        </p:nvSpPr>
        <p:spPr>
          <a:xfrm>
            <a:off x="10073825" y="4853306"/>
            <a:ext cx="1224263" cy="153888"/>
          </a:xfrm>
          <a:prstGeom prst="rect">
            <a:avLst/>
          </a:prstGeom>
          <a:noFill/>
        </p:spPr>
        <p:txBody>
          <a:bodyPr wrap="square" lIns="0" tIns="0" rIns="0" bIns="0" rtlCol="0">
            <a:spAutoFit/>
          </a:bodyPr>
          <a:lstStyle/>
          <a:p>
            <a:pPr algn="l"/>
            <a:r>
              <a:rPr lang="en-US" sz="1000" b="1">
                <a:solidFill>
                  <a:schemeClr val="accent1"/>
                </a:solidFill>
                <a:latin typeface="Segoe UI Semibold" panose="020B0502040204020203" pitchFamily="34" charset="0"/>
                <a:cs typeface="Segoe UI Semibold" panose="020B0502040204020203" pitchFamily="34" charset="0"/>
              </a:rPr>
              <a:t>Query Store</a:t>
            </a:r>
          </a:p>
        </p:txBody>
      </p:sp>
      <p:sp>
        <p:nvSpPr>
          <p:cNvPr id="124" name="TextBox 123">
            <a:extLst>
              <a:ext uri="{FF2B5EF4-FFF2-40B4-BE49-F238E27FC236}">
                <a16:creationId xmlns:a16="http://schemas.microsoft.com/office/drawing/2014/main" id="{E360EFCB-E339-4F1C-A898-44D70028D37F}"/>
              </a:ext>
            </a:extLst>
          </p:cNvPr>
          <p:cNvSpPr txBox="1"/>
          <p:nvPr/>
        </p:nvSpPr>
        <p:spPr>
          <a:xfrm>
            <a:off x="9248825" y="1954702"/>
            <a:ext cx="1224263" cy="153888"/>
          </a:xfrm>
          <a:prstGeom prst="rect">
            <a:avLst/>
          </a:prstGeom>
          <a:noFill/>
        </p:spPr>
        <p:txBody>
          <a:bodyPr wrap="square" lIns="0" tIns="0" rIns="0" bIns="0" rtlCol="0">
            <a:spAutoFit/>
          </a:bodyPr>
          <a:lstStyle/>
          <a:p>
            <a:pPr algn="l"/>
            <a:r>
              <a:rPr lang="en-US" sz="1000" b="1" dirty="0">
                <a:solidFill>
                  <a:schemeClr val="accent1"/>
                </a:solidFill>
                <a:latin typeface="Segoe UI Semibold" panose="020B0502040204020203" pitchFamily="34" charset="0"/>
                <a:cs typeface="Segoe UI Semibold" panose="020B0502040204020203" pitchFamily="34" charset="0"/>
              </a:rPr>
              <a:t>Intelligent Database</a:t>
            </a:r>
          </a:p>
        </p:txBody>
      </p:sp>
      <p:grpSp>
        <p:nvGrpSpPr>
          <p:cNvPr id="31" name="Group 30">
            <a:extLst>
              <a:ext uri="{FF2B5EF4-FFF2-40B4-BE49-F238E27FC236}">
                <a16:creationId xmlns:a16="http://schemas.microsoft.com/office/drawing/2014/main" id="{9913A9FA-917E-43F8-94DD-D187AD69B5A1}"/>
              </a:ext>
            </a:extLst>
          </p:cNvPr>
          <p:cNvGrpSpPr/>
          <p:nvPr/>
        </p:nvGrpSpPr>
        <p:grpSpPr>
          <a:xfrm>
            <a:off x="9799804" y="3799626"/>
            <a:ext cx="1532573" cy="1007829"/>
            <a:chOff x="9799804" y="3799626"/>
            <a:chExt cx="1532573" cy="1007829"/>
          </a:xfrm>
        </p:grpSpPr>
        <p:sp>
          <p:nvSpPr>
            <p:cNvPr id="455" name="Rectangle 454">
              <a:extLst>
                <a:ext uri="{FF2B5EF4-FFF2-40B4-BE49-F238E27FC236}">
                  <a16:creationId xmlns:a16="http://schemas.microsoft.com/office/drawing/2014/main" id="{CD87EC90-C47C-4E82-BAC5-5D292724475C}"/>
                </a:ext>
              </a:extLst>
            </p:cNvPr>
            <p:cNvSpPr/>
            <p:nvPr/>
          </p:nvSpPr>
          <p:spPr>
            <a:xfrm>
              <a:off x="9799805" y="3906740"/>
              <a:ext cx="1532572" cy="900715"/>
            </a:xfrm>
            <a:prstGeom prst="rect">
              <a:avLst/>
            </a:prstGeom>
            <a:noFill/>
            <a:ln w="12700">
              <a:solidFill>
                <a:srgbClr val="0078D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D20A3E69-4F73-4144-9395-45DF67156911}"/>
                </a:ext>
              </a:extLst>
            </p:cNvPr>
            <p:cNvGrpSpPr/>
            <p:nvPr/>
          </p:nvGrpSpPr>
          <p:grpSpPr>
            <a:xfrm>
              <a:off x="9986093" y="4029314"/>
              <a:ext cx="396158" cy="298664"/>
              <a:chOff x="10031675" y="4037509"/>
              <a:chExt cx="304993" cy="349846"/>
            </a:xfrm>
          </p:grpSpPr>
          <p:sp>
            <p:nvSpPr>
              <p:cNvPr id="502" name="Rectangle 147">
                <a:extLst>
                  <a:ext uri="{FF2B5EF4-FFF2-40B4-BE49-F238E27FC236}">
                    <a16:creationId xmlns:a16="http://schemas.microsoft.com/office/drawing/2014/main" id="{2AE4FBD6-BB3D-4741-A003-AE69866BD0E9}"/>
                  </a:ext>
                </a:extLst>
              </p:cNvPr>
              <p:cNvSpPr>
                <a:spLocks noChangeArrowheads="1"/>
              </p:cNvSpPr>
              <p:nvPr/>
            </p:nvSpPr>
            <p:spPr bwMode="auto">
              <a:xfrm flipH="1">
                <a:off x="10304150" y="4311107"/>
                <a:ext cx="32518" cy="7624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Rectangle 148">
                <a:extLst>
                  <a:ext uri="{FF2B5EF4-FFF2-40B4-BE49-F238E27FC236}">
                    <a16:creationId xmlns:a16="http://schemas.microsoft.com/office/drawing/2014/main" id="{E269FB3D-59CC-4604-A4D2-DA8275857754}"/>
                  </a:ext>
                </a:extLst>
              </p:cNvPr>
              <p:cNvSpPr>
                <a:spLocks noChangeArrowheads="1"/>
              </p:cNvSpPr>
              <p:nvPr/>
            </p:nvSpPr>
            <p:spPr bwMode="auto">
              <a:xfrm flipH="1">
                <a:off x="10249207" y="4256163"/>
                <a:ext cx="32518" cy="13119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4" name="Rectangle 149">
                <a:extLst>
                  <a:ext uri="{FF2B5EF4-FFF2-40B4-BE49-F238E27FC236}">
                    <a16:creationId xmlns:a16="http://schemas.microsoft.com/office/drawing/2014/main" id="{41C0739C-8CC8-462C-989D-99490A50D587}"/>
                  </a:ext>
                </a:extLst>
              </p:cNvPr>
              <p:cNvSpPr>
                <a:spLocks noChangeArrowheads="1"/>
              </p:cNvSpPr>
              <p:nvPr/>
            </p:nvSpPr>
            <p:spPr bwMode="auto">
              <a:xfrm flipH="1">
                <a:off x="10195384" y="4201219"/>
                <a:ext cx="32518" cy="18613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5" name="Rectangle 150">
                <a:extLst>
                  <a:ext uri="{FF2B5EF4-FFF2-40B4-BE49-F238E27FC236}">
                    <a16:creationId xmlns:a16="http://schemas.microsoft.com/office/drawing/2014/main" id="{3F6BB18A-20C9-44EA-A6FB-4CEEEE25CC21}"/>
                  </a:ext>
                </a:extLst>
              </p:cNvPr>
              <p:cNvSpPr>
                <a:spLocks noChangeArrowheads="1"/>
              </p:cNvSpPr>
              <p:nvPr/>
            </p:nvSpPr>
            <p:spPr bwMode="auto">
              <a:xfrm flipH="1">
                <a:off x="10140441" y="4146275"/>
                <a:ext cx="32518" cy="24108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6" name="Rectangle 151">
                <a:extLst>
                  <a:ext uri="{FF2B5EF4-FFF2-40B4-BE49-F238E27FC236}">
                    <a16:creationId xmlns:a16="http://schemas.microsoft.com/office/drawing/2014/main" id="{9EEEDFE9-BCD7-4D1F-8B30-DAD35523BCFD}"/>
                  </a:ext>
                </a:extLst>
              </p:cNvPr>
              <p:cNvSpPr>
                <a:spLocks noChangeArrowheads="1"/>
              </p:cNvSpPr>
              <p:nvPr/>
            </p:nvSpPr>
            <p:spPr bwMode="auto">
              <a:xfrm flipH="1">
                <a:off x="10085497" y="4092453"/>
                <a:ext cx="33639" cy="29490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7" name="Rectangle 152">
                <a:extLst>
                  <a:ext uri="{FF2B5EF4-FFF2-40B4-BE49-F238E27FC236}">
                    <a16:creationId xmlns:a16="http://schemas.microsoft.com/office/drawing/2014/main" id="{52712D0D-8DF0-4DC1-A1E8-2560612F1441}"/>
                  </a:ext>
                </a:extLst>
              </p:cNvPr>
              <p:cNvSpPr>
                <a:spLocks noChangeArrowheads="1"/>
              </p:cNvSpPr>
              <p:nvPr/>
            </p:nvSpPr>
            <p:spPr bwMode="auto">
              <a:xfrm flipH="1">
                <a:off x="10031675" y="4037509"/>
                <a:ext cx="32518" cy="34984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98" name="Rectangle 497">
              <a:extLst>
                <a:ext uri="{FF2B5EF4-FFF2-40B4-BE49-F238E27FC236}">
                  <a16:creationId xmlns:a16="http://schemas.microsoft.com/office/drawing/2014/main" id="{293DBEE6-0AED-40D0-8ADF-8547255BF1D7}"/>
                </a:ext>
              </a:extLst>
            </p:cNvPr>
            <p:cNvSpPr/>
            <p:nvPr/>
          </p:nvSpPr>
          <p:spPr>
            <a:xfrm>
              <a:off x="10650994" y="4017013"/>
              <a:ext cx="496025" cy="339355"/>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65DB6B46-0097-497A-AD4E-EBBAEACB8F5D}"/>
                </a:ext>
              </a:extLst>
            </p:cNvPr>
            <p:cNvSpPr/>
            <p:nvPr/>
          </p:nvSpPr>
          <p:spPr>
            <a:xfrm>
              <a:off x="10889133" y="4263581"/>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05897C55-45FE-4070-8332-9D36150F422E}"/>
                </a:ext>
              </a:extLst>
            </p:cNvPr>
            <p:cNvSpPr/>
            <p:nvPr/>
          </p:nvSpPr>
          <p:spPr>
            <a:xfrm>
              <a:off x="10968723" y="4082750"/>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63AF0646-A87A-4810-9859-70916C655326}"/>
                </a:ext>
              </a:extLst>
            </p:cNvPr>
            <p:cNvSpPr/>
            <p:nvPr/>
          </p:nvSpPr>
          <p:spPr>
            <a:xfrm>
              <a:off x="11048312" y="4071847"/>
              <a:ext cx="52333" cy="52333"/>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6" name="Rectangle 495">
              <a:extLst>
                <a:ext uri="{FF2B5EF4-FFF2-40B4-BE49-F238E27FC236}">
                  <a16:creationId xmlns:a16="http://schemas.microsoft.com/office/drawing/2014/main" id="{04135295-4E25-4D3A-9743-2D930DBDB0E2}"/>
                </a:ext>
              </a:extLst>
            </p:cNvPr>
            <p:cNvSpPr/>
            <p:nvPr/>
          </p:nvSpPr>
          <p:spPr>
            <a:xfrm>
              <a:off x="9924662"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Rectangle 493">
              <a:extLst>
                <a:ext uri="{FF2B5EF4-FFF2-40B4-BE49-F238E27FC236}">
                  <a16:creationId xmlns:a16="http://schemas.microsoft.com/office/drawing/2014/main" id="{9654E5ED-4131-4EA8-AA78-6AC63D795861}"/>
                </a:ext>
              </a:extLst>
            </p:cNvPr>
            <p:cNvSpPr/>
            <p:nvPr/>
          </p:nvSpPr>
          <p:spPr>
            <a:xfrm>
              <a:off x="10126891"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Rectangle 491">
              <a:extLst>
                <a:ext uri="{FF2B5EF4-FFF2-40B4-BE49-F238E27FC236}">
                  <a16:creationId xmlns:a16="http://schemas.microsoft.com/office/drawing/2014/main" id="{E84BCEF9-9E35-46EA-858F-C572B498A47D}"/>
                </a:ext>
              </a:extLst>
            </p:cNvPr>
            <p:cNvSpPr/>
            <p:nvPr/>
          </p:nvSpPr>
          <p:spPr>
            <a:xfrm>
              <a:off x="10329120"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0" name="Rectangle 489">
              <a:extLst>
                <a:ext uri="{FF2B5EF4-FFF2-40B4-BE49-F238E27FC236}">
                  <a16:creationId xmlns:a16="http://schemas.microsoft.com/office/drawing/2014/main" id="{6CCA4894-BD68-4FEB-9FA5-D8E719F251A8}"/>
                </a:ext>
              </a:extLst>
            </p:cNvPr>
            <p:cNvSpPr/>
            <p:nvPr/>
          </p:nvSpPr>
          <p:spPr>
            <a:xfrm>
              <a:off x="10531349"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8" name="Rectangle 487">
              <a:extLst>
                <a:ext uri="{FF2B5EF4-FFF2-40B4-BE49-F238E27FC236}">
                  <a16:creationId xmlns:a16="http://schemas.microsoft.com/office/drawing/2014/main" id="{82BE529D-833A-4E0E-AE5A-6F5E9DD2AEFC}"/>
                </a:ext>
              </a:extLst>
            </p:cNvPr>
            <p:cNvSpPr/>
            <p:nvPr/>
          </p:nvSpPr>
          <p:spPr>
            <a:xfrm>
              <a:off x="10531349"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Rectangle 485">
              <a:extLst>
                <a:ext uri="{FF2B5EF4-FFF2-40B4-BE49-F238E27FC236}">
                  <a16:creationId xmlns:a16="http://schemas.microsoft.com/office/drawing/2014/main" id="{B82F9DDB-208E-4E79-803D-3175B2D458DD}"/>
                </a:ext>
              </a:extLst>
            </p:cNvPr>
            <p:cNvSpPr/>
            <p:nvPr/>
          </p:nvSpPr>
          <p:spPr>
            <a:xfrm>
              <a:off x="10733578"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Rectangle 483">
              <a:extLst>
                <a:ext uri="{FF2B5EF4-FFF2-40B4-BE49-F238E27FC236}">
                  <a16:creationId xmlns:a16="http://schemas.microsoft.com/office/drawing/2014/main" id="{AE040C93-1A96-42F8-AD2C-CB21A77185A5}"/>
                </a:ext>
              </a:extLst>
            </p:cNvPr>
            <p:cNvSpPr/>
            <p:nvPr/>
          </p:nvSpPr>
          <p:spPr>
            <a:xfrm>
              <a:off x="1093580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2" name="Rectangle 481">
              <a:extLst>
                <a:ext uri="{FF2B5EF4-FFF2-40B4-BE49-F238E27FC236}">
                  <a16:creationId xmlns:a16="http://schemas.microsoft.com/office/drawing/2014/main" id="{99FDCC9F-7D8E-45B8-9BBA-D0703A1E82A7}"/>
                </a:ext>
              </a:extLst>
            </p:cNvPr>
            <p:cNvSpPr/>
            <p:nvPr/>
          </p:nvSpPr>
          <p:spPr>
            <a:xfrm>
              <a:off x="11138037" y="4654014"/>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0" name="Rectangle 479">
              <a:extLst>
                <a:ext uri="{FF2B5EF4-FFF2-40B4-BE49-F238E27FC236}">
                  <a16:creationId xmlns:a16="http://schemas.microsoft.com/office/drawing/2014/main" id="{74D5FA45-476C-4EBF-9C23-361767F9E1BC}"/>
                </a:ext>
              </a:extLst>
            </p:cNvPr>
            <p:cNvSpPr/>
            <p:nvPr/>
          </p:nvSpPr>
          <p:spPr>
            <a:xfrm>
              <a:off x="10834693" y="4496149"/>
              <a:ext cx="72363" cy="72363"/>
            </a:xfrm>
            <a:prstGeom prst="rect">
              <a:avLst/>
            </a:prstGeom>
            <a:solidFill>
              <a:schemeClr val="accent2"/>
            </a:solidFill>
            <a:ln w="15875">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6" name="Straight Connector 475">
              <a:extLst>
                <a:ext uri="{FF2B5EF4-FFF2-40B4-BE49-F238E27FC236}">
                  <a16:creationId xmlns:a16="http://schemas.microsoft.com/office/drawing/2014/main" id="{D7CDEA9E-B646-4086-AD8C-0F1DDD38C0CE}"/>
                </a:ext>
              </a:extLst>
            </p:cNvPr>
            <p:cNvCxnSpPr/>
            <p:nvPr/>
          </p:nvCxnSpPr>
          <p:spPr>
            <a:xfrm>
              <a:off x="9907081" y="4406449"/>
              <a:ext cx="1300726"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DA433126-105F-4BA9-8A3F-A62BE064E068}"/>
                </a:ext>
              </a:extLst>
            </p:cNvPr>
            <p:cNvGrpSpPr/>
            <p:nvPr/>
          </p:nvGrpSpPr>
          <p:grpSpPr>
            <a:xfrm>
              <a:off x="9799804" y="3799626"/>
              <a:ext cx="1532559" cy="142451"/>
              <a:chOff x="9945960" y="2987440"/>
              <a:chExt cx="495300" cy="46038"/>
            </a:xfrm>
          </p:grpSpPr>
          <p:sp>
            <p:nvSpPr>
              <p:cNvPr id="144" name="Rectangle 415">
                <a:extLst>
                  <a:ext uri="{FF2B5EF4-FFF2-40B4-BE49-F238E27FC236}">
                    <a16:creationId xmlns:a16="http://schemas.microsoft.com/office/drawing/2014/main" id="{79670282-ACF4-41C5-9010-6D469066E3B6}"/>
                  </a:ext>
                </a:extLst>
              </p:cNvPr>
              <p:cNvSpPr>
                <a:spLocks noChangeArrowheads="1"/>
              </p:cNvSpPr>
              <p:nvPr/>
            </p:nvSpPr>
            <p:spPr bwMode="auto">
              <a:xfrm>
                <a:off x="9945960" y="2987440"/>
                <a:ext cx="495300" cy="46038"/>
              </a:xfrm>
              <a:prstGeom prst="rect">
                <a:avLst/>
              </a:prstGeom>
              <a:solidFill>
                <a:schemeClr val="accent1"/>
              </a:solidFill>
              <a:ln w="12700">
                <a:solidFill>
                  <a:srgbClr val="0078D4"/>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145" name="Oval 416">
                <a:extLst>
                  <a:ext uri="{FF2B5EF4-FFF2-40B4-BE49-F238E27FC236}">
                    <a16:creationId xmlns:a16="http://schemas.microsoft.com/office/drawing/2014/main" id="{E6A71EAB-F0C4-464D-BB12-3BCA1F8D6DF5}"/>
                  </a:ext>
                </a:extLst>
              </p:cNvPr>
              <p:cNvSpPr>
                <a:spLocks noChangeArrowheads="1"/>
              </p:cNvSpPr>
              <p:nvPr/>
            </p:nvSpPr>
            <p:spPr bwMode="auto">
              <a:xfrm>
                <a:off x="9961835"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 name="Oval 417">
                <a:extLst>
                  <a:ext uri="{FF2B5EF4-FFF2-40B4-BE49-F238E27FC236}">
                    <a16:creationId xmlns:a16="http://schemas.microsoft.com/office/drawing/2014/main" id="{59F15981-2455-4D57-98F1-60977B1BB5AA}"/>
                  </a:ext>
                </a:extLst>
              </p:cNvPr>
              <p:cNvSpPr>
                <a:spLocks noChangeArrowheads="1"/>
              </p:cNvSpPr>
              <p:nvPr/>
            </p:nvSpPr>
            <p:spPr bwMode="auto">
              <a:xfrm>
                <a:off x="9985648" y="3003315"/>
                <a:ext cx="14288"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 name="Oval 418">
                <a:extLst>
                  <a:ext uri="{FF2B5EF4-FFF2-40B4-BE49-F238E27FC236}">
                    <a16:creationId xmlns:a16="http://schemas.microsoft.com/office/drawing/2014/main" id="{ABFD4E68-4C01-4F60-879B-EC24A53BECD6}"/>
                  </a:ext>
                </a:extLst>
              </p:cNvPr>
              <p:cNvSpPr>
                <a:spLocks noChangeArrowheads="1"/>
              </p:cNvSpPr>
              <p:nvPr/>
            </p:nvSpPr>
            <p:spPr bwMode="auto">
              <a:xfrm>
                <a:off x="10007873" y="3003315"/>
                <a:ext cx="15875" cy="14288"/>
              </a:xfrm>
              <a:prstGeom prst="ellipse">
                <a:avLst/>
              </a:prstGeom>
              <a:solidFill>
                <a:srgbClr val="50E6FF"/>
              </a:solidFill>
              <a:ln w="12700">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1" name="Straight Arrow Connector 10">
              <a:extLst>
                <a:ext uri="{FF2B5EF4-FFF2-40B4-BE49-F238E27FC236}">
                  <a16:creationId xmlns:a16="http://schemas.microsoft.com/office/drawing/2014/main" id="{BF10A5D0-D304-48F9-9EF7-188918F58711}"/>
                </a:ext>
              </a:extLst>
            </p:cNvPr>
            <p:cNvCxnSpPr>
              <a:stCxn id="494" idx="1"/>
              <a:endCxn id="496" idx="3"/>
            </p:cNvCxnSpPr>
            <p:nvPr/>
          </p:nvCxnSpPr>
          <p:spPr>
            <a:xfrm flipH="1">
              <a:off x="9997025"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F3B06BC-469E-41D6-BDAB-A933B8813E6C}"/>
                </a:ext>
              </a:extLst>
            </p:cNvPr>
            <p:cNvCxnSpPr>
              <a:cxnSpLocks/>
              <a:stCxn id="492" idx="1"/>
              <a:endCxn id="494" idx="3"/>
            </p:cNvCxnSpPr>
            <p:nvPr/>
          </p:nvCxnSpPr>
          <p:spPr>
            <a:xfrm flipH="1">
              <a:off x="10199254"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34291D9-216C-49EB-BF11-62E1D739AE6C}"/>
                </a:ext>
              </a:extLst>
            </p:cNvPr>
            <p:cNvCxnSpPr>
              <a:cxnSpLocks/>
              <a:stCxn id="490" idx="1"/>
              <a:endCxn id="492" idx="3"/>
            </p:cNvCxnSpPr>
            <p:nvPr/>
          </p:nvCxnSpPr>
          <p:spPr>
            <a:xfrm flipH="1">
              <a:off x="10401483" y="4532331"/>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21A4C16-90E4-444A-8E3D-3ADCB6EA0DD9}"/>
                </a:ext>
              </a:extLst>
            </p:cNvPr>
            <p:cNvCxnSpPr>
              <a:cxnSpLocks/>
              <a:stCxn id="480" idx="1"/>
              <a:endCxn id="490" idx="3"/>
            </p:cNvCxnSpPr>
            <p:nvPr/>
          </p:nvCxnSpPr>
          <p:spPr>
            <a:xfrm flipH="1">
              <a:off x="10603712" y="4532331"/>
              <a:ext cx="230981"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3D9F825-BF30-4731-889C-501888CBB739}"/>
                </a:ext>
              </a:extLst>
            </p:cNvPr>
            <p:cNvCxnSpPr>
              <a:cxnSpLocks/>
              <a:stCxn id="488" idx="0"/>
              <a:endCxn id="490" idx="2"/>
            </p:cNvCxnSpPr>
            <p:nvPr/>
          </p:nvCxnSpPr>
          <p:spPr>
            <a:xfrm flipV="1">
              <a:off x="10567531" y="4568512"/>
              <a:ext cx="0" cy="85502"/>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B2C32FD-6BC7-4670-B54E-4889E590A9B2}"/>
                </a:ext>
              </a:extLst>
            </p:cNvPr>
            <p:cNvCxnSpPr>
              <a:cxnSpLocks/>
              <a:stCxn id="486" idx="1"/>
              <a:endCxn id="488" idx="3"/>
            </p:cNvCxnSpPr>
            <p:nvPr/>
          </p:nvCxnSpPr>
          <p:spPr>
            <a:xfrm flipH="1">
              <a:off x="10603712"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713BBCBF-6EF8-4A01-8758-7F749E969E0B}"/>
                </a:ext>
              </a:extLst>
            </p:cNvPr>
            <p:cNvCxnSpPr>
              <a:cxnSpLocks/>
              <a:stCxn id="484" idx="1"/>
              <a:endCxn id="486" idx="3"/>
            </p:cNvCxnSpPr>
            <p:nvPr/>
          </p:nvCxnSpPr>
          <p:spPr>
            <a:xfrm flipH="1">
              <a:off x="10805941" y="4690196"/>
              <a:ext cx="129866"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8655A578-7179-4911-9AE0-4275B35EE19C}"/>
                </a:ext>
              </a:extLst>
            </p:cNvPr>
            <p:cNvCxnSpPr>
              <a:cxnSpLocks/>
              <a:stCxn id="482" idx="1"/>
              <a:endCxn id="484" idx="3"/>
            </p:cNvCxnSpPr>
            <p:nvPr/>
          </p:nvCxnSpPr>
          <p:spPr>
            <a:xfrm flipH="1">
              <a:off x="11008170" y="4690196"/>
              <a:ext cx="129867" cy="0"/>
            </a:xfrm>
            <a:prstGeom prst="straightConnector1">
              <a:avLst/>
            </a:prstGeom>
            <a:ln w="1270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84CF90E7-3FC5-414A-B5FC-2695C32B00AE}"/>
              </a:ext>
            </a:extLst>
          </p:cNvPr>
          <p:cNvGrpSpPr/>
          <p:nvPr/>
        </p:nvGrpSpPr>
        <p:grpSpPr>
          <a:xfrm>
            <a:off x="6087126" y="3920192"/>
            <a:ext cx="681180" cy="678366"/>
            <a:chOff x="7643146" y="2995601"/>
            <a:chExt cx="270958" cy="269839"/>
          </a:xfrm>
          <a:solidFill>
            <a:schemeClr val="tx1"/>
          </a:solidFill>
        </p:grpSpPr>
        <p:sp>
          <p:nvSpPr>
            <p:cNvPr id="148" name="Freeform 78">
              <a:extLst>
                <a:ext uri="{FF2B5EF4-FFF2-40B4-BE49-F238E27FC236}">
                  <a16:creationId xmlns:a16="http://schemas.microsoft.com/office/drawing/2014/main" id="{8D72B7EA-C020-4D86-A2BE-F5DA71BF9CB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9" name="Line 79">
              <a:extLst>
                <a:ext uri="{FF2B5EF4-FFF2-40B4-BE49-F238E27FC236}">
                  <a16:creationId xmlns:a16="http://schemas.microsoft.com/office/drawing/2014/main" id="{DB0430CF-85ED-465C-8C8A-47ECAAB5920E}"/>
                </a:ext>
              </a:extLst>
            </p:cNvPr>
            <p:cNvSpPr>
              <a:spLocks noChangeShapeType="1"/>
            </p:cNvSpPr>
            <p:nvPr/>
          </p:nvSpPr>
          <p:spPr bwMode="auto">
            <a:xfrm>
              <a:off x="770920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0" name="Line 80">
              <a:extLst>
                <a:ext uri="{FF2B5EF4-FFF2-40B4-BE49-F238E27FC236}">
                  <a16:creationId xmlns:a16="http://schemas.microsoft.com/office/drawing/2014/main" id="{FB770E6F-2F7E-47E6-8108-83D1EADAF3BA}"/>
                </a:ext>
              </a:extLst>
            </p:cNvPr>
            <p:cNvSpPr>
              <a:spLocks noChangeShapeType="1"/>
            </p:cNvSpPr>
            <p:nvPr/>
          </p:nvSpPr>
          <p:spPr bwMode="auto">
            <a:xfrm>
              <a:off x="7742796"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1" name="Line 81">
              <a:extLst>
                <a:ext uri="{FF2B5EF4-FFF2-40B4-BE49-F238E27FC236}">
                  <a16:creationId xmlns:a16="http://schemas.microsoft.com/office/drawing/2014/main" id="{80ACA819-790A-40D4-9EAA-2B649AF8B8BF}"/>
                </a:ext>
              </a:extLst>
            </p:cNvPr>
            <p:cNvSpPr>
              <a:spLocks noChangeShapeType="1"/>
            </p:cNvSpPr>
            <p:nvPr/>
          </p:nvSpPr>
          <p:spPr bwMode="auto">
            <a:xfrm>
              <a:off x="777862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2" name="Line 82">
              <a:extLst>
                <a:ext uri="{FF2B5EF4-FFF2-40B4-BE49-F238E27FC236}">
                  <a16:creationId xmlns:a16="http://schemas.microsoft.com/office/drawing/2014/main" id="{18241B5D-4CFB-4E01-B8B3-A3D87987ACF9}"/>
                </a:ext>
              </a:extLst>
            </p:cNvPr>
            <p:cNvSpPr>
              <a:spLocks noChangeShapeType="1"/>
            </p:cNvSpPr>
            <p:nvPr/>
          </p:nvSpPr>
          <p:spPr bwMode="auto">
            <a:xfrm>
              <a:off x="7812215"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3" name="Line 83">
              <a:extLst>
                <a:ext uri="{FF2B5EF4-FFF2-40B4-BE49-F238E27FC236}">
                  <a16:creationId xmlns:a16="http://schemas.microsoft.com/office/drawing/2014/main" id="{10A264FB-ACB0-43C7-9FEE-024B3BDE430C}"/>
                </a:ext>
              </a:extLst>
            </p:cNvPr>
            <p:cNvSpPr>
              <a:spLocks noChangeShapeType="1"/>
            </p:cNvSpPr>
            <p:nvPr/>
          </p:nvSpPr>
          <p:spPr bwMode="auto">
            <a:xfrm>
              <a:off x="7846924" y="2995601"/>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4" name="Line 84">
              <a:extLst>
                <a:ext uri="{FF2B5EF4-FFF2-40B4-BE49-F238E27FC236}">
                  <a16:creationId xmlns:a16="http://schemas.microsoft.com/office/drawing/2014/main" id="{7FD41DEB-AA53-40C9-9480-29820292B305}"/>
                </a:ext>
              </a:extLst>
            </p:cNvPr>
            <p:cNvSpPr>
              <a:spLocks noChangeShapeType="1"/>
            </p:cNvSpPr>
            <p:nvPr/>
          </p:nvSpPr>
          <p:spPr bwMode="auto">
            <a:xfrm flipH="1">
              <a:off x="7882753"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5" name="Line 85">
              <a:extLst>
                <a:ext uri="{FF2B5EF4-FFF2-40B4-BE49-F238E27FC236}">
                  <a16:creationId xmlns:a16="http://schemas.microsoft.com/office/drawing/2014/main" id="{81DAA21F-22D4-41C4-8C6B-0A96B4377EF2}"/>
                </a:ext>
              </a:extLst>
            </p:cNvPr>
            <p:cNvSpPr>
              <a:spLocks noChangeShapeType="1"/>
            </p:cNvSpPr>
            <p:nvPr/>
          </p:nvSpPr>
          <p:spPr bwMode="auto">
            <a:xfrm flipH="1">
              <a:off x="7882753"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6" name="Line 86">
              <a:extLst>
                <a:ext uri="{FF2B5EF4-FFF2-40B4-BE49-F238E27FC236}">
                  <a16:creationId xmlns:a16="http://schemas.microsoft.com/office/drawing/2014/main" id="{19266FD4-9F27-4238-841F-7EE7372A456E}"/>
                </a:ext>
              </a:extLst>
            </p:cNvPr>
            <p:cNvSpPr>
              <a:spLocks noChangeShapeType="1"/>
            </p:cNvSpPr>
            <p:nvPr/>
          </p:nvSpPr>
          <p:spPr bwMode="auto">
            <a:xfrm flipH="1">
              <a:off x="7882753"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7" name="Line 87">
              <a:extLst>
                <a:ext uri="{FF2B5EF4-FFF2-40B4-BE49-F238E27FC236}">
                  <a16:creationId xmlns:a16="http://schemas.microsoft.com/office/drawing/2014/main" id="{129D504A-8BEA-4957-BA0A-CD567783A265}"/>
                </a:ext>
              </a:extLst>
            </p:cNvPr>
            <p:cNvSpPr>
              <a:spLocks noChangeShapeType="1"/>
            </p:cNvSpPr>
            <p:nvPr/>
          </p:nvSpPr>
          <p:spPr bwMode="auto">
            <a:xfrm flipH="1">
              <a:off x="7882753"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8" name="Line 88">
              <a:extLst>
                <a:ext uri="{FF2B5EF4-FFF2-40B4-BE49-F238E27FC236}">
                  <a16:creationId xmlns:a16="http://schemas.microsoft.com/office/drawing/2014/main" id="{7A04E3DE-ED62-4BA7-8961-32D00D8CC7B9}"/>
                </a:ext>
              </a:extLst>
            </p:cNvPr>
            <p:cNvSpPr>
              <a:spLocks noChangeShapeType="1"/>
            </p:cNvSpPr>
            <p:nvPr/>
          </p:nvSpPr>
          <p:spPr bwMode="auto">
            <a:xfrm flipH="1">
              <a:off x="7882753"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9" name="Line 89">
              <a:extLst>
                <a:ext uri="{FF2B5EF4-FFF2-40B4-BE49-F238E27FC236}">
                  <a16:creationId xmlns:a16="http://schemas.microsoft.com/office/drawing/2014/main" id="{E656B042-17A4-4C66-A9ED-69302E86556B}"/>
                </a:ext>
              </a:extLst>
            </p:cNvPr>
            <p:cNvSpPr>
              <a:spLocks noChangeShapeType="1"/>
            </p:cNvSpPr>
            <p:nvPr/>
          </p:nvSpPr>
          <p:spPr bwMode="auto">
            <a:xfrm flipH="1">
              <a:off x="7643146" y="3060542"/>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0" name="Line 90">
              <a:extLst>
                <a:ext uri="{FF2B5EF4-FFF2-40B4-BE49-F238E27FC236}">
                  <a16:creationId xmlns:a16="http://schemas.microsoft.com/office/drawing/2014/main" id="{277AA283-A778-4782-857D-F80BBE9E34A7}"/>
                </a:ext>
              </a:extLst>
            </p:cNvPr>
            <p:cNvSpPr>
              <a:spLocks noChangeShapeType="1"/>
            </p:cNvSpPr>
            <p:nvPr/>
          </p:nvSpPr>
          <p:spPr bwMode="auto">
            <a:xfrm flipH="1">
              <a:off x="7643146" y="309637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1" name="Line 91">
              <a:extLst>
                <a:ext uri="{FF2B5EF4-FFF2-40B4-BE49-F238E27FC236}">
                  <a16:creationId xmlns:a16="http://schemas.microsoft.com/office/drawing/2014/main" id="{27A53021-CEA7-48AE-97C3-B563FE5BB4F7}"/>
                </a:ext>
              </a:extLst>
            </p:cNvPr>
            <p:cNvSpPr>
              <a:spLocks noChangeShapeType="1"/>
            </p:cNvSpPr>
            <p:nvPr/>
          </p:nvSpPr>
          <p:spPr bwMode="auto">
            <a:xfrm flipH="1">
              <a:off x="7643146" y="3129961"/>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2" name="Line 92">
              <a:extLst>
                <a:ext uri="{FF2B5EF4-FFF2-40B4-BE49-F238E27FC236}">
                  <a16:creationId xmlns:a16="http://schemas.microsoft.com/office/drawing/2014/main" id="{7D832435-425B-4AC4-82E6-AC58CD92BF5B}"/>
                </a:ext>
              </a:extLst>
            </p:cNvPr>
            <p:cNvSpPr>
              <a:spLocks noChangeShapeType="1"/>
            </p:cNvSpPr>
            <p:nvPr/>
          </p:nvSpPr>
          <p:spPr bwMode="auto">
            <a:xfrm flipH="1">
              <a:off x="7643146" y="316467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3" name="Line 93">
              <a:extLst>
                <a:ext uri="{FF2B5EF4-FFF2-40B4-BE49-F238E27FC236}">
                  <a16:creationId xmlns:a16="http://schemas.microsoft.com/office/drawing/2014/main" id="{AD01641B-0591-4A8C-A19D-A5307BC68CE8}"/>
                </a:ext>
              </a:extLst>
            </p:cNvPr>
            <p:cNvSpPr>
              <a:spLocks noChangeShapeType="1"/>
            </p:cNvSpPr>
            <p:nvPr/>
          </p:nvSpPr>
          <p:spPr bwMode="auto">
            <a:xfrm flipH="1">
              <a:off x="7643146" y="3200500"/>
              <a:ext cx="31351" cy="0"/>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Line 94">
              <a:extLst>
                <a:ext uri="{FF2B5EF4-FFF2-40B4-BE49-F238E27FC236}">
                  <a16:creationId xmlns:a16="http://schemas.microsoft.com/office/drawing/2014/main" id="{5FE839E1-6347-4875-861C-411E80C0E983}"/>
                </a:ext>
              </a:extLst>
            </p:cNvPr>
            <p:cNvSpPr>
              <a:spLocks noChangeShapeType="1"/>
            </p:cNvSpPr>
            <p:nvPr/>
          </p:nvSpPr>
          <p:spPr bwMode="auto">
            <a:xfrm>
              <a:off x="770920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0" name="Line 95">
              <a:extLst>
                <a:ext uri="{FF2B5EF4-FFF2-40B4-BE49-F238E27FC236}">
                  <a16:creationId xmlns:a16="http://schemas.microsoft.com/office/drawing/2014/main" id="{9D06AF32-C422-4E0C-9FCC-29B3C5C5230B}"/>
                </a:ext>
              </a:extLst>
            </p:cNvPr>
            <p:cNvSpPr>
              <a:spLocks noChangeShapeType="1"/>
            </p:cNvSpPr>
            <p:nvPr/>
          </p:nvSpPr>
          <p:spPr bwMode="auto">
            <a:xfrm>
              <a:off x="7742796"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1" name="Line 96">
              <a:extLst>
                <a:ext uri="{FF2B5EF4-FFF2-40B4-BE49-F238E27FC236}">
                  <a16:creationId xmlns:a16="http://schemas.microsoft.com/office/drawing/2014/main" id="{8A7405E5-095C-4598-9765-13EC76093EA1}"/>
                </a:ext>
              </a:extLst>
            </p:cNvPr>
            <p:cNvSpPr>
              <a:spLocks noChangeShapeType="1"/>
            </p:cNvSpPr>
            <p:nvPr/>
          </p:nvSpPr>
          <p:spPr bwMode="auto">
            <a:xfrm>
              <a:off x="777862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Line 97">
              <a:extLst>
                <a:ext uri="{FF2B5EF4-FFF2-40B4-BE49-F238E27FC236}">
                  <a16:creationId xmlns:a16="http://schemas.microsoft.com/office/drawing/2014/main" id="{B9C1D5AF-AE75-4CFD-897E-9BE03C6D1D39}"/>
                </a:ext>
              </a:extLst>
            </p:cNvPr>
            <p:cNvSpPr>
              <a:spLocks noChangeShapeType="1"/>
            </p:cNvSpPr>
            <p:nvPr/>
          </p:nvSpPr>
          <p:spPr bwMode="auto">
            <a:xfrm>
              <a:off x="7812215"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Line 98">
              <a:extLst>
                <a:ext uri="{FF2B5EF4-FFF2-40B4-BE49-F238E27FC236}">
                  <a16:creationId xmlns:a16="http://schemas.microsoft.com/office/drawing/2014/main" id="{E2315E13-CCD5-4C09-AD63-AA17817EE3C4}"/>
                </a:ext>
              </a:extLst>
            </p:cNvPr>
            <p:cNvSpPr>
              <a:spLocks noChangeShapeType="1"/>
            </p:cNvSpPr>
            <p:nvPr/>
          </p:nvSpPr>
          <p:spPr bwMode="auto">
            <a:xfrm>
              <a:off x="7846924" y="3234089"/>
              <a:ext cx="0" cy="31351"/>
            </a:xfrm>
            <a:prstGeom prst="line">
              <a:avLst/>
            </a:prstGeom>
            <a:grpFill/>
            <a:ln w="2857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174" name="Group 331">
            <a:extLst>
              <a:ext uri="{FF2B5EF4-FFF2-40B4-BE49-F238E27FC236}">
                <a16:creationId xmlns:a16="http://schemas.microsoft.com/office/drawing/2014/main" id="{48EB41BD-0921-4614-B600-546C70B2D258}"/>
              </a:ext>
            </a:extLst>
          </p:cNvPr>
          <p:cNvGrpSpPr>
            <a:grpSpLocks noChangeAspect="1"/>
          </p:cNvGrpSpPr>
          <p:nvPr/>
        </p:nvGrpSpPr>
        <p:grpSpPr bwMode="auto">
          <a:xfrm>
            <a:off x="6228540" y="4093532"/>
            <a:ext cx="409339" cy="339804"/>
            <a:chOff x="2204" y="2803"/>
            <a:chExt cx="312" cy="259"/>
          </a:xfrm>
        </p:grpSpPr>
        <p:sp>
          <p:nvSpPr>
            <p:cNvPr id="175" name="Freeform 332">
              <a:extLst>
                <a:ext uri="{FF2B5EF4-FFF2-40B4-BE49-F238E27FC236}">
                  <a16:creationId xmlns:a16="http://schemas.microsoft.com/office/drawing/2014/main" id="{E76E8BDD-B0D5-439D-BA02-CED646C155C2}"/>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333">
              <a:extLst>
                <a:ext uri="{FF2B5EF4-FFF2-40B4-BE49-F238E27FC236}">
                  <a16:creationId xmlns:a16="http://schemas.microsoft.com/office/drawing/2014/main" id="{362D437D-510B-4827-B34C-10D8E1774E0B}"/>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334">
              <a:extLst>
                <a:ext uri="{FF2B5EF4-FFF2-40B4-BE49-F238E27FC236}">
                  <a16:creationId xmlns:a16="http://schemas.microsoft.com/office/drawing/2014/main" id="{098A27AE-B959-4F07-9384-3848A2941926}"/>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335">
              <a:extLst>
                <a:ext uri="{FF2B5EF4-FFF2-40B4-BE49-F238E27FC236}">
                  <a16:creationId xmlns:a16="http://schemas.microsoft.com/office/drawing/2014/main" id="{B98B11EE-E636-4B4E-8603-1CA7585DA5F3}"/>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336">
              <a:extLst>
                <a:ext uri="{FF2B5EF4-FFF2-40B4-BE49-F238E27FC236}">
                  <a16:creationId xmlns:a16="http://schemas.microsoft.com/office/drawing/2014/main" id="{952BCCFC-8739-4899-B5F1-62DEF4BA0D3F}"/>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337">
              <a:extLst>
                <a:ext uri="{FF2B5EF4-FFF2-40B4-BE49-F238E27FC236}">
                  <a16:creationId xmlns:a16="http://schemas.microsoft.com/office/drawing/2014/main" id="{FF5224A6-790A-4EA4-A6DA-3AE502A9818F}"/>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338">
              <a:extLst>
                <a:ext uri="{FF2B5EF4-FFF2-40B4-BE49-F238E27FC236}">
                  <a16:creationId xmlns:a16="http://schemas.microsoft.com/office/drawing/2014/main" id="{1144579D-286D-43D8-83B9-2DC647813D59}"/>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339">
              <a:extLst>
                <a:ext uri="{FF2B5EF4-FFF2-40B4-BE49-F238E27FC236}">
                  <a16:creationId xmlns:a16="http://schemas.microsoft.com/office/drawing/2014/main" id="{5128A1CE-BAE0-48CB-B0B4-827E92F4C150}"/>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3" name="Straight Arrow Connector 12">
            <a:extLst>
              <a:ext uri="{FF2B5EF4-FFF2-40B4-BE49-F238E27FC236}">
                <a16:creationId xmlns:a16="http://schemas.microsoft.com/office/drawing/2014/main" id="{56DA4467-3045-404E-9104-0E136AB32E9C}"/>
              </a:ext>
            </a:extLst>
          </p:cNvPr>
          <p:cNvCxnSpPr>
            <a:cxnSpLocks/>
          </p:cNvCxnSpPr>
          <p:nvPr/>
        </p:nvCxnSpPr>
        <p:spPr>
          <a:xfrm flipV="1">
            <a:off x="8931219" y="2323928"/>
            <a:ext cx="217677" cy="2146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C534911-7E68-4A8C-A70C-B62A17D44FCD}"/>
              </a:ext>
            </a:extLst>
          </p:cNvPr>
          <p:cNvSpPr txBox="1"/>
          <p:nvPr/>
        </p:nvSpPr>
        <p:spPr>
          <a:xfrm>
            <a:off x="9157988" y="2418785"/>
            <a:ext cx="1647952" cy="307777"/>
          </a:xfrm>
          <a:prstGeom prst="rect">
            <a:avLst/>
          </a:prstGeom>
          <a:noFill/>
        </p:spPr>
        <p:txBody>
          <a:bodyPr wrap="square" lIns="0" tIns="0" rIns="0" bIns="0" rtlCol="0">
            <a:spAutoFit/>
          </a:bodyPr>
          <a:lstStyle/>
          <a:p>
            <a:pPr algn="l"/>
            <a:r>
              <a:rPr lang="en-US" sz="1000" b="1">
                <a:solidFill>
                  <a:schemeClr val="accent1"/>
                </a:solidFill>
                <a:latin typeface="Segoe UI Semibold" panose="020B0502040204020203" pitchFamily="34" charset="0"/>
                <a:cs typeface="Segoe UI Semibold" panose="020B0502040204020203" pitchFamily="34" charset="0"/>
              </a:rPr>
              <a:t>Improves performance with no app change</a:t>
            </a:r>
          </a:p>
        </p:txBody>
      </p:sp>
      <p:cxnSp>
        <p:nvCxnSpPr>
          <p:cNvPr id="17" name="Straight Arrow Connector 16">
            <a:extLst>
              <a:ext uri="{FF2B5EF4-FFF2-40B4-BE49-F238E27FC236}">
                <a16:creationId xmlns:a16="http://schemas.microsoft.com/office/drawing/2014/main" id="{FCFE3F99-EF70-4FD0-92A7-6543968E3B4C}"/>
              </a:ext>
            </a:extLst>
          </p:cNvPr>
          <p:cNvCxnSpPr>
            <a:cxnSpLocks/>
          </p:cNvCxnSpPr>
          <p:nvPr/>
        </p:nvCxnSpPr>
        <p:spPr>
          <a:xfrm>
            <a:off x="8051555" y="2538600"/>
            <a:ext cx="8569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C2E98F5-60BD-44A1-AA10-D56C36C484AA}"/>
              </a:ext>
            </a:extLst>
          </p:cNvPr>
          <p:cNvCxnSpPr/>
          <p:nvPr/>
        </p:nvCxnSpPr>
        <p:spPr>
          <a:xfrm>
            <a:off x="9157988" y="2331548"/>
            <a:ext cx="94170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761F3F9-0768-4796-AB73-B4C39E139D64}"/>
              </a:ext>
            </a:extLst>
          </p:cNvPr>
          <p:cNvSpPr txBox="1"/>
          <p:nvPr/>
        </p:nvSpPr>
        <p:spPr>
          <a:xfrm>
            <a:off x="8163169" y="3115223"/>
            <a:ext cx="845698" cy="15388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1" i="0" u="none" strike="noStrike" cap="none" spc="0" normalizeH="0" baseline="0">
                <a:ln>
                  <a:noFill/>
                </a:ln>
                <a:solidFill>
                  <a:prstClr val="black"/>
                </a:solidFill>
                <a:effectLst/>
                <a:uLnTx/>
                <a:uFillTx/>
                <a:latin typeface="Segoe UI Semibold" panose="020B0502040204020203" pitchFamily="34" charset="0"/>
                <a:cs typeface="Segoe UI Semibold" panose="020B0502040204020203" pitchFamily="34" charset="0"/>
              </a:defRPr>
            </a:lvl1pPr>
          </a:lstStyle>
          <a:p>
            <a:pPr algn="l"/>
            <a:r>
              <a:rPr lang="en-US" dirty="0">
                <a:solidFill>
                  <a:schemeClr val="accent1"/>
                </a:solidFill>
              </a:rPr>
              <a:t>App</a:t>
            </a:r>
          </a:p>
        </p:txBody>
      </p:sp>
      <p:pic>
        <p:nvPicPr>
          <p:cNvPr id="91" name="Picture 2" descr="Image result for banco itau">
            <a:extLst>
              <a:ext uri="{FF2B5EF4-FFF2-40B4-BE49-F238E27FC236}">
                <a16:creationId xmlns:a16="http://schemas.microsoft.com/office/drawing/2014/main" id="{B7A55B0B-32A8-4348-BAF4-55764467C4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28" r="21612"/>
          <a:stretch/>
        </p:blipFill>
        <p:spPr bwMode="auto">
          <a:xfrm>
            <a:off x="10597695" y="90502"/>
            <a:ext cx="1133350" cy="1108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07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7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75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75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9405</TotalTime>
  <Words>4929</Words>
  <Application>Microsoft Office PowerPoint</Application>
  <PresentationFormat>Widescreen</PresentationFormat>
  <Paragraphs>925</Paragraphs>
  <Slides>62</Slides>
  <Notes>43</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62</vt:i4>
      </vt:variant>
    </vt:vector>
  </HeadingPairs>
  <TitlesOfParts>
    <vt:vector size="76" baseType="lpstr">
      <vt:lpstr>Arial</vt:lpstr>
      <vt:lpstr>Calibri</vt:lpstr>
      <vt:lpstr>Consolas</vt:lpstr>
      <vt:lpstr>Segoe UI</vt:lpstr>
      <vt:lpstr>Segoe UI Black</vt:lpstr>
      <vt:lpstr>Segoe UI Light</vt:lpstr>
      <vt:lpstr>Segoe UI Semibold</vt:lpstr>
      <vt:lpstr>Segoe UI Semilight</vt:lpstr>
      <vt:lpstr>Times New Roman</vt:lpstr>
      <vt:lpstr>Wingdings</vt:lpstr>
      <vt:lpstr>Wingdings 3</vt:lpstr>
      <vt:lpstr>1_WHITE TEMPLATE</vt:lpstr>
      <vt:lpstr>Microsoft 365 PPT Template - 2018</vt:lpstr>
      <vt:lpstr>9-51027_Microsoft_Ready_Template</vt:lpstr>
      <vt:lpstr>The SQL Server 2019 Workshop https://aka.ms/sqlworkshops</vt:lpstr>
      <vt:lpstr>SQL Server 2019 Workshop Modules</vt:lpstr>
      <vt:lpstr>Module 01 Introduction to SQL Server 2019</vt:lpstr>
      <vt:lpstr>Businesses face broad challenges if they do not modernize </vt:lpstr>
      <vt:lpstr>It’s built on a strong foundation</vt:lpstr>
      <vt:lpstr>PowerPoint Presentation</vt:lpstr>
      <vt:lpstr>SQL Server 2019 solves modern data challenges</vt:lpstr>
      <vt:lpstr>Module 02 Intelligent Performance</vt:lpstr>
      <vt:lpstr>SQL Server 2019  Industry-leading performance</vt:lpstr>
      <vt:lpstr>Gain performance without changing the application</vt:lpstr>
      <vt:lpstr>Tempdb Just Runs Faster</vt:lpstr>
      <vt:lpstr>Module 02 Activity: Intelligent Performance</vt:lpstr>
      <vt:lpstr>Module 03  Security</vt:lpstr>
      <vt:lpstr>SQL Server confidential computing</vt:lpstr>
      <vt:lpstr>Data Classification and Auditing</vt:lpstr>
      <vt:lpstr>Module 03 Activity: Data Classification</vt:lpstr>
      <vt:lpstr>Module 03 High Availability</vt:lpstr>
      <vt:lpstr>SQL Server 2019  SQL Server is always highly available</vt:lpstr>
      <vt:lpstr>Accelerated Database Recovery (ADR)</vt:lpstr>
      <vt:lpstr>Module 04 Activity: Accelerated Database Recovery</vt:lpstr>
      <vt:lpstr>Module 05 The Modern Development Platform</vt:lpstr>
      <vt:lpstr>Enhance development with more flexible tools </vt:lpstr>
      <vt:lpstr>Module 05 Activity: Extending T-SQL with Java</vt:lpstr>
      <vt:lpstr>Module 06 SQL Server 2019 on Linux and Containers</vt:lpstr>
      <vt:lpstr>Platform of choice with compatibility </vt:lpstr>
      <vt:lpstr>Why SQL Server Containers?</vt:lpstr>
      <vt:lpstr>Linux and Windows Containers Explained</vt:lpstr>
      <vt:lpstr>The new update for SQL Server</vt:lpstr>
      <vt:lpstr>Module 06 Activity: Linux and Containers</vt:lpstr>
      <vt:lpstr>Module 07 SQL Server on Kubernetes</vt:lpstr>
      <vt:lpstr>The What and Why of Kubernetes?</vt:lpstr>
      <vt:lpstr>The Kubernetes Architecture</vt:lpstr>
      <vt:lpstr>The Kubernetes Landscape </vt:lpstr>
      <vt:lpstr>SQL Server - Shared storage HA in Kubernetes</vt:lpstr>
      <vt:lpstr>Module 07 Activity: SQL Server on Kubernetes</vt:lpstr>
      <vt:lpstr>Module 08 Data Virtualization</vt:lpstr>
      <vt:lpstr>SQL Server 2019 — Intelligence over any data Remove data silos</vt:lpstr>
      <vt:lpstr>What is SQL Server Polybase?</vt:lpstr>
      <vt:lpstr>The SQL Server Polybase Architecture</vt:lpstr>
      <vt:lpstr>Data virtualization examples in SQL Server 2019</vt:lpstr>
      <vt:lpstr>Module 07 Activity: Using Polybase with SQL Server 2019</vt:lpstr>
      <vt:lpstr>Module 09 Big Data Clusters</vt:lpstr>
      <vt:lpstr>Intelligence over all of your data</vt:lpstr>
      <vt:lpstr>Why SQL Server Big Data Clusters?</vt:lpstr>
      <vt:lpstr>PowerPoint Presentation</vt:lpstr>
      <vt:lpstr>Deep into the Architecture of Big Data Clusters</vt:lpstr>
      <vt:lpstr>Deploying a Big Data Cluster</vt:lpstr>
      <vt:lpstr>Using a Big Data Cluster through Endpoints</vt:lpstr>
      <vt:lpstr>Using the Storage Pool</vt:lpstr>
      <vt:lpstr>Using the Data Pool</vt:lpstr>
      <vt:lpstr>Spark and Machine Learning</vt:lpstr>
      <vt:lpstr>Managing and Monitoring Big Data Clusters</vt:lpstr>
      <vt:lpstr>Module 09 Activity: Using Big Data Clusters</vt:lpstr>
      <vt:lpstr>Module 10 Additional Capabilities, Migration,  and Next Steps</vt:lpstr>
      <vt:lpstr>Voice of the customer</vt:lpstr>
      <vt:lpstr>What’s new SQL Server Analysis Services 2019</vt:lpstr>
      <vt:lpstr>Migrate to the modern SQL Server</vt:lpstr>
      <vt:lpstr>Certify once with Compatibility Certification</vt:lpstr>
      <vt:lpstr>SQL Server 2019 Editions</vt:lpstr>
      <vt:lpstr>Wrap-up and Q&amp;A</vt:lpstr>
      <vt:lpstr>PowerPoint Presentation</vt:lpstr>
      <vt:lpstr>Learn more </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
  <dc:description/>
  <cp:lastModifiedBy>Bob Ward</cp:lastModifiedBy>
  <cp:revision>100</cp:revision>
  <dcterms:created xsi:type="dcterms:W3CDTF">2018-08-10T17:04:28Z</dcterms:created>
  <dcterms:modified xsi:type="dcterms:W3CDTF">2019-10-27T19:50:15Z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